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Robinett" userId="d60f9d8b-c1f8-4d35-9b92-6862cb14fa08" providerId="ADAL" clId="{BF1437A9-384A-412F-8001-ABE3C7DC23A8}"/>
    <pc:docChg chg="modSld">
      <pc:chgData name="Leslie Robinett" userId="d60f9d8b-c1f8-4d35-9b92-6862cb14fa08" providerId="ADAL" clId="{BF1437A9-384A-412F-8001-ABE3C7DC23A8}" dt="2026-08-11T17:57:59.748" v="0" actId="167"/>
      <pc:docMkLst>
        <pc:docMk/>
      </pc:docMkLst>
      <pc:sldChg chg="modSp mod">
        <pc:chgData name="Leslie Robinett" userId="d60f9d8b-c1f8-4d35-9b92-6862cb14fa08" providerId="ADAL" clId="{BF1437A9-384A-412F-8001-ABE3C7DC23A8}" dt="2026-08-11T17:57:59.748" v="0" actId="167"/>
        <pc:sldMkLst>
          <pc:docMk/>
          <pc:sldMk cId="3534509424" sldId="264"/>
        </pc:sldMkLst>
        <pc:spChg chg="ord">
          <ac:chgData name="Leslie Robinett" userId="d60f9d8b-c1f8-4d35-9b92-6862cb14fa08" providerId="ADAL" clId="{BF1437A9-384A-412F-8001-ABE3C7DC23A8}" dt="2026-08-11T17:57:59.748" v="0" actId="167"/>
          <ac:spMkLst>
            <pc:docMk/>
            <pc:sldMk cId="3534509424" sldId="264"/>
            <ac:spMk id="7" creationId="{E569D9D0-CC93-EE4F-0CB9-4A80FE7E274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A03A8-88D2-1732-BCD2-B5DE18F2A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D70EE-0ECB-7821-CEC0-3A70B47B76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7DA55-603E-0788-0ADB-427DC6C05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38C00-76FB-55C3-0B18-0088B5065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5C676-6841-7548-6720-DD9D1655D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3BD3C8-5B2B-FE65-43D3-F00BD1539A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84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D529D-270A-9B3B-DAF8-2D6448A70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1833E9-EFCC-A20D-F9EA-88DCB580FC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124AF8-E6F1-00EB-2209-F6DE40A75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C2990-CD66-3229-DDA8-C18815839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8747A-8CAE-324F-3755-790891AD8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23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AC3E66-E8E5-3E12-26C9-BF212D11AD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CC9531-5B4A-935E-2953-1A48F47389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0F5CC-1F3F-0C79-88FD-00CC0A534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10DF5A-0F6F-ADA2-C6D3-159A1E595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8CFF9-FC58-49D5-AB32-87133DE35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7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68A37-7DC1-E649-6072-22CACC887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135A8-C01F-8587-1AA0-7355A4620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B4388-9E67-1933-F892-5CF6C59A8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0A74C-24AC-36AA-60FF-14DE44BEF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6A46B-5012-7667-3108-7BD8D485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E40C3A-04FA-2307-DB1F-F046CAD2AF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7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DBC2E-4736-39E3-2D41-0912F14BA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1F242-BBD4-12B3-B61A-00A9073DF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5408B-CC3F-2BA9-6292-90A038283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84E73-384D-4BBF-CCD6-5FFC4AC11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034D4-0B3C-8A7F-31A3-85F47B817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FCA953-D377-214B-0F5E-45E7CB9A51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80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83D3D-2DA4-912E-9EE6-918169330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DD6CF-4DFA-D20C-A333-A1530EA77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570FF9-0B9F-BD2E-1B65-CBEDE3B7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EEB475-0B90-77A9-F3A0-E95B04E29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07C8F3-088A-03D3-B672-962300B18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B7B472-638D-BBAB-DDA2-21028359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22BCA4-DA1F-4364-4296-DE052D57BE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9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6B11D-BFA1-F4EC-28ED-8838CA9A2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6CDCD3-5F01-45A2-AA6B-A210CFD0A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3A55E2-6167-5D31-CCF2-6363E77A13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9085F1-F6C8-6A12-64B6-CD061B572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1A7C07-2B87-FC53-0FB7-07985BF838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E637B9-F396-FEC3-72BF-E0090FB57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29E4ED-4749-BA9C-5098-AAB16D55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A2D02-4174-9F6A-9883-13E5C1C82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25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8FC7E-ABB4-5874-1E0D-B545D2D2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0E35B6-1495-9A17-0E5B-1CEEF8821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B02188-F91E-793E-BA62-3A96EFBDD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DA9F06-CB9D-6336-1400-DF1B93D9B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76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AFAD5D-979E-E63A-01A8-6BA0E06DF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1CFF16-8A23-A586-4687-9E9AD77AD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239B0-4A53-C34B-5C5F-2848C6E3B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45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D6D93-8E72-6431-0978-0BE045975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4010E-60B3-6A52-8D41-2CE866E53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82BDCF-57B0-9445-96E2-73982BDF8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457A82-CFF0-2BE5-B826-0191BA2E7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9DAA9C-6200-727B-7A46-C6644F28E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314977-F980-790A-7B42-C8B6C0080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238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88238-DF34-6B75-6130-6803C09CE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D7C282-FBAE-BAA6-F308-E06230D90A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83D6D0-7298-5919-A800-08AEB2D72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F1FDBF-151B-9D6E-A39A-3BB58FA1D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50EFA7-F175-BB35-D66D-9C267A2A2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F15F28-AF9F-2651-8C5D-EAEAB4B54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154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ED45A9-0EA3-C6D6-D539-2FDD47F6C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200F72-4CC7-38F1-80B4-7720C14F7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B1C90-E62D-74BE-EB57-7A1FCBB0B8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58277-85F4-C867-32B4-0381AB9604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9A298-AD3B-7C98-A9C2-4344F9FEAA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>
            <a:extLst>
              <a:ext uri="{FF2B5EF4-FFF2-40B4-BE49-F238E27FC236}">
                <a16:creationId xmlns:a16="http://schemas.microsoft.com/office/drawing/2014/main" id="{804B554E-CAE5-E589-8BF8-7A93240BB213}"/>
              </a:ext>
            </a:extLst>
          </p:cNvPr>
          <p:cNvSpPr/>
          <p:nvPr/>
        </p:nvSpPr>
        <p:spPr>
          <a:xfrm>
            <a:off x="2066630" y="3558200"/>
            <a:ext cx="2490248" cy="19050"/>
          </a:xfrm>
          <a:prstGeom prst="line">
            <a:avLst/>
          </a:prstGeom>
          <a:ln w="76200" cap="flat">
            <a:solidFill>
              <a:srgbClr val="FFB70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BFE065AF-DE5A-48DA-A017-9BD0C922FAC3}"/>
              </a:ext>
            </a:extLst>
          </p:cNvPr>
          <p:cNvSpPr txBox="1"/>
          <p:nvPr/>
        </p:nvSpPr>
        <p:spPr>
          <a:xfrm>
            <a:off x="1933280" y="1860554"/>
            <a:ext cx="9953920" cy="14201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2099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Title Goes Here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B23FF009-3761-6E6F-7BC7-1B91D8020404}"/>
              </a:ext>
            </a:extLst>
          </p:cNvPr>
          <p:cNvSpPr txBox="1"/>
          <p:nvPr/>
        </p:nvSpPr>
        <p:spPr>
          <a:xfrm>
            <a:off x="2066630" y="3854699"/>
            <a:ext cx="9057617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Subtitle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A6217376-0BF3-87EB-4DAC-86C8DBF49B12}"/>
              </a:ext>
            </a:extLst>
          </p:cNvPr>
          <p:cNvSpPr txBox="1"/>
          <p:nvPr/>
        </p:nvSpPr>
        <p:spPr>
          <a:xfrm>
            <a:off x="2066630" y="5140380"/>
            <a:ext cx="5955374" cy="4809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Presenter name, title</a:t>
            </a:r>
          </a:p>
        </p:txBody>
      </p:sp>
    </p:spTree>
    <p:extLst>
      <p:ext uri="{BB962C8B-B14F-4D97-AF65-F5344CB8AC3E}">
        <p14:creationId xmlns:p14="http://schemas.microsoft.com/office/powerpoint/2010/main" val="3614972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CF8EF4B9-5204-828A-6AFD-D67EA32D7919}"/>
              </a:ext>
            </a:extLst>
          </p:cNvPr>
          <p:cNvGrpSpPr/>
          <p:nvPr/>
        </p:nvGrpSpPr>
        <p:grpSpPr>
          <a:xfrm>
            <a:off x="2691107" y="1072146"/>
            <a:ext cx="558145" cy="674771"/>
            <a:chOff x="3415007" y="824496"/>
            <a:chExt cx="558145" cy="674771"/>
          </a:xfrm>
        </p:grpSpPr>
        <p:grpSp>
          <p:nvGrpSpPr>
            <p:cNvPr id="27" name="Group 4">
              <a:extLst>
                <a:ext uri="{FF2B5EF4-FFF2-40B4-BE49-F238E27FC236}">
                  <a16:creationId xmlns:a16="http://schemas.microsoft.com/office/drawing/2014/main" id="{52420DCD-AC04-3448-CEAE-7895477D08C3}"/>
                </a:ext>
              </a:extLst>
            </p:cNvPr>
            <p:cNvGrpSpPr/>
            <p:nvPr/>
          </p:nvGrpSpPr>
          <p:grpSpPr>
            <a:xfrm>
              <a:off x="3415007" y="941122"/>
              <a:ext cx="558145" cy="558145"/>
              <a:chOff x="0" y="0"/>
              <a:chExt cx="6350000" cy="6350000"/>
            </a:xfrm>
          </p:grpSpPr>
          <p:sp>
            <p:nvSpPr>
              <p:cNvPr id="28" name="Freeform 5">
                <a:extLst>
                  <a:ext uri="{FF2B5EF4-FFF2-40B4-BE49-F238E27FC236}">
                    <a16:creationId xmlns:a16="http://schemas.microsoft.com/office/drawing/2014/main" id="{E2E66701-6B8E-7CF6-6AD9-941E4DBAFD7D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9" name="TextBox 6">
              <a:extLst>
                <a:ext uri="{FF2B5EF4-FFF2-40B4-BE49-F238E27FC236}">
                  <a16:creationId xmlns:a16="http://schemas.microsoft.com/office/drawing/2014/main" id="{A41D3AEF-15D1-F934-EBF7-FCC6EDFD94ED}"/>
                </a:ext>
              </a:extLst>
            </p:cNvPr>
            <p:cNvSpPr txBox="1"/>
            <p:nvPr/>
          </p:nvSpPr>
          <p:spPr>
            <a:xfrm>
              <a:off x="3485746" y="824496"/>
              <a:ext cx="394180" cy="6673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652"/>
                </a:lnSpc>
              </a:pPr>
              <a:r>
                <a:rPr lang="en-US" sz="32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C9F12E1-3BCA-F4B0-96E6-3531BA9AF29F}"/>
              </a:ext>
            </a:extLst>
          </p:cNvPr>
          <p:cNvGrpSpPr/>
          <p:nvPr/>
        </p:nvGrpSpPr>
        <p:grpSpPr>
          <a:xfrm>
            <a:off x="2691107" y="2027982"/>
            <a:ext cx="558145" cy="667362"/>
            <a:chOff x="3415007" y="1710489"/>
            <a:chExt cx="558145" cy="667362"/>
          </a:xfrm>
        </p:grpSpPr>
        <p:grpSp>
          <p:nvGrpSpPr>
            <p:cNvPr id="31" name="Group 8">
              <a:extLst>
                <a:ext uri="{FF2B5EF4-FFF2-40B4-BE49-F238E27FC236}">
                  <a16:creationId xmlns:a16="http://schemas.microsoft.com/office/drawing/2014/main" id="{26336642-5F3C-FB4E-ACC7-F632A4090DA0}"/>
                </a:ext>
              </a:extLst>
            </p:cNvPr>
            <p:cNvGrpSpPr/>
            <p:nvPr/>
          </p:nvGrpSpPr>
          <p:grpSpPr>
            <a:xfrm>
              <a:off x="3415007" y="1819706"/>
              <a:ext cx="558145" cy="558145"/>
              <a:chOff x="0" y="0"/>
              <a:chExt cx="6350000" cy="6350000"/>
            </a:xfrm>
          </p:grpSpPr>
          <p:sp>
            <p:nvSpPr>
              <p:cNvPr id="32" name="Freeform 9">
                <a:extLst>
                  <a:ext uri="{FF2B5EF4-FFF2-40B4-BE49-F238E27FC236}">
                    <a16:creationId xmlns:a16="http://schemas.microsoft.com/office/drawing/2014/main" id="{09F0F41A-9D53-16C3-0698-797B25CF9D68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TextBox 10">
              <a:extLst>
                <a:ext uri="{FF2B5EF4-FFF2-40B4-BE49-F238E27FC236}">
                  <a16:creationId xmlns:a16="http://schemas.microsoft.com/office/drawing/2014/main" id="{96F7E397-5C40-758C-AC1B-5D977888C752}"/>
                </a:ext>
              </a:extLst>
            </p:cNvPr>
            <p:cNvSpPr txBox="1"/>
            <p:nvPr/>
          </p:nvSpPr>
          <p:spPr>
            <a:xfrm>
              <a:off x="3496989" y="1710489"/>
              <a:ext cx="394180" cy="6673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 algn="ctr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89C5C9B-7DD9-ABE2-909F-FED8D603547D}"/>
              </a:ext>
            </a:extLst>
          </p:cNvPr>
          <p:cNvGrpSpPr/>
          <p:nvPr/>
        </p:nvGrpSpPr>
        <p:grpSpPr>
          <a:xfrm>
            <a:off x="2679863" y="4121904"/>
            <a:ext cx="558145" cy="676285"/>
            <a:chOff x="3415007" y="4261247"/>
            <a:chExt cx="558145" cy="676285"/>
          </a:xfrm>
        </p:grpSpPr>
        <p:grpSp>
          <p:nvGrpSpPr>
            <p:cNvPr id="35" name="Group 12">
              <a:extLst>
                <a:ext uri="{FF2B5EF4-FFF2-40B4-BE49-F238E27FC236}">
                  <a16:creationId xmlns:a16="http://schemas.microsoft.com/office/drawing/2014/main" id="{E6CF28EC-4200-D4BA-5372-12CBF3E256A1}"/>
                </a:ext>
              </a:extLst>
            </p:cNvPr>
            <p:cNvGrpSpPr/>
            <p:nvPr/>
          </p:nvGrpSpPr>
          <p:grpSpPr>
            <a:xfrm>
              <a:off x="3415007" y="4379387"/>
              <a:ext cx="558145" cy="558145"/>
              <a:chOff x="0" y="0"/>
              <a:chExt cx="6350000" cy="6350000"/>
            </a:xfrm>
          </p:grpSpPr>
          <p:sp>
            <p:nvSpPr>
              <p:cNvPr id="36" name="Freeform 13">
                <a:extLst>
                  <a:ext uri="{FF2B5EF4-FFF2-40B4-BE49-F238E27FC236}">
                    <a16:creationId xmlns:a16="http://schemas.microsoft.com/office/drawing/2014/main" id="{20B011F9-695A-578F-C8C0-6ABF5671633E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7" name="TextBox 14">
              <a:extLst>
                <a:ext uri="{FF2B5EF4-FFF2-40B4-BE49-F238E27FC236}">
                  <a16:creationId xmlns:a16="http://schemas.microsoft.com/office/drawing/2014/main" id="{EFFAE4F0-8DCC-5912-9474-D4BDF0441B39}"/>
                </a:ext>
              </a:extLst>
            </p:cNvPr>
            <p:cNvSpPr txBox="1"/>
            <p:nvPr/>
          </p:nvSpPr>
          <p:spPr>
            <a:xfrm>
              <a:off x="3485746" y="4261247"/>
              <a:ext cx="394180" cy="6673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 algn="ctr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D2B4800-16CA-F9C4-D749-1C71A62DD7CE}"/>
              </a:ext>
            </a:extLst>
          </p:cNvPr>
          <p:cNvGrpSpPr/>
          <p:nvPr/>
        </p:nvGrpSpPr>
        <p:grpSpPr>
          <a:xfrm>
            <a:off x="2691107" y="3077189"/>
            <a:ext cx="558145" cy="667362"/>
            <a:chOff x="3415007" y="2990330"/>
            <a:chExt cx="558145" cy="667362"/>
          </a:xfrm>
        </p:grpSpPr>
        <p:grpSp>
          <p:nvGrpSpPr>
            <p:cNvPr id="39" name="Group 16">
              <a:extLst>
                <a:ext uri="{FF2B5EF4-FFF2-40B4-BE49-F238E27FC236}">
                  <a16:creationId xmlns:a16="http://schemas.microsoft.com/office/drawing/2014/main" id="{D0FF2552-C0BC-A028-E059-74DF4DA7DDD1}"/>
                </a:ext>
              </a:extLst>
            </p:cNvPr>
            <p:cNvGrpSpPr/>
            <p:nvPr/>
          </p:nvGrpSpPr>
          <p:grpSpPr>
            <a:xfrm>
              <a:off x="3415007" y="3099547"/>
              <a:ext cx="558145" cy="558145"/>
              <a:chOff x="0" y="0"/>
              <a:chExt cx="6350000" cy="6350000"/>
            </a:xfrm>
          </p:grpSpPr>
          <p:sp>
            <p:nvSpPr>
              <p:cNvPr id="40" name="Freeform 17">
                <a:extLst>
                  <a:ext uri="{FF2B5EF4-FFF2-40B4-BE49-F238E27FC236}">
                    <a16:creationId xmlns:a16="http://schemas.microsoft.com/office/drawing/2014/main" id="{BA7A142B-40E7-A71E-64CE-CD0E9A6EA204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" name="TextBox 18">
              <a:extLst>
                <a:ext uri="{FF2B5EF4-FFF2-40B4-BE49-F238E27FC236}">
                  <a16:creationId xmlns:a16="http://schemas.microsoft.com/office/drawing/2014/main" id="{851D6DF3-C617-07E9-D517-C1AB645D9D99}"/>
                </a:ext>
              </a:extLst>
            </p:cNvPr>
            <p:cNvSpPr txBox="1"/>
            <p:nvPr/>
          </p:nvSpPr>
          <p:spPr>
            <a:xfrm>
              <a:off x="3496989" y="2990330"/>
              <a:ext cx="394180" cy="6673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 algn="ctr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4FE75B9-B9E9-202F-D47D-EF28BBBF558F}"/>
              </a:ext>
            </a:extLst>
          </p:cNvPr>
          <p:cNvGrpSpPr/>
          <p:nvPr/>
        </p:nvGrpSpPr>
        <p:grpSpPr>
          <a:xfrm>
            <a:off x="2668619" y="5149156"/>
            <a:ext cx="558145" cy="676286"/>
            <a:chOff x="3415007" y="5480920"/>
            <a:chExt cx="558145" cy="676286"/>
          </a:xfrm>
        </p:grpSpPr>
        <p:grpSp>
          <p:nvGrpSpPr>
            <p:cNvPr id="43" name="Group 20">
              <a:extLst>
                <a:ext uri="{FF2B5EF4-FFF2-40B4-BE49-F238E27FC236}">
                  <a16:creationId xmlns:a16="http://schemas.microsoft.com/office/drawing/2014/main" id="{7387DBAA-C3C4-9449-7041-9542BFB77506}"/>
                </a:ext>
              </a:extLst>
            </p:cNvPr>
            <p:cNvGrpSpPr/>
            <p:nvPr/>
          </p:nvGrpSpPr>
          <p:grpSpPr>
            <a:xfrm>
              <a:off x="3415007" y="5599061"/>
              <a:ext cx="558145" cy="558145"/>
              <a:chOff x="0" y="0"/>
              <a:chExt cx="6350000" cy="6350000"/>
            </a:xfrm>
          </p:grpSpPr>
          <p:sp>
            <p:nvSpPr>
              <p:cNvPr id="44" name="Freeform 21">
                <a:extLst>
                  <a:ext uri="{FF2B5EF4-FFF2-40B4-BE49-F238E27FC236}">
                    <a16:creationId xmlns:a16="http://schemas.microsoft.com/office/drawing/2014/main" id="{38094CEC-AF1F-23AF-88A1-9633A0B6EB63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5" name="TextBox 22">
              <a:extLst>
                <a:ext uri="{FF2B5EF4-FFF2-40B4-BE49-F238E27FC236}">
                  <a16:creationId xmlns:a16="http://schemas.microsoft.com/office/drawing/2014/main" id="{C387990F-15CD-0FD2-CB5C-7818C50CF2D5}"/>
                </a:ext>
              </a:extLst>
            </p:cNvPr>
            <p:cNvSpPr txBox="1"/>
            <p:nvPr/>
          </p:nvSpPr>
          <p:spPr>
            <a:xfrm>
              <a:off x="3496989" y="5480920"/>
              <a:ext cx="394180" cy="6673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 algn="ctr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3DFF1378-A936-60B6-9EB0-2A4ED501A4DB}"/>
              </a:ext>
            </a:extLst>
          </p:cNvPr>
          <p:cNvSpPr txBox="1"/>
          <p:nvPr/>
        </p:nvSpPr>
        <p:spPr>
          <a:xfrm>
            <a:off x="3695700" y="1189439"/>
            <a:ext cx="1898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Introduction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7CB826E-143C-1BB1-2D13-4B60533A0573}"/>
              </a:ext>
            </a:extLst>
          </p:cNvPr>
          <p:cNvSpPr txBox="1"/>
          <p:nvPr/>
        </p:nvSpPr>
        <p:spPr>
          <a:xfrm>
            <a:off x="3695700" y="2172124"/>
            <a:ext cx="1664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Objectives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B0A141F-F21B-F29C-09ED-405AD2B77843}"/>
              </a:ext>
            </a:extLst>
          </p:cNvPr>
          <p:cNvSpPr txBox="1"/>
          <p:nvPr/>
        </p:nvSpPr>
        <p:spPr>
          <a:xfrm>
            <a:off x="3707862" y="3186406"/>
            <a:ext cx="20730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Main Content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F2472E5-94C1-48BF-594F-5C67D3D0E234}"/>
              </a:ext>
            </a:extLst>
          </p:cNvPr>
          <p:cNvSpPr txBox="1"/>
          <p:nvPr/>
        </p:nvSpPr>
        <p:spPr>
          <a:xfrm>
            <a:off x="3711388" y="4243953"/>
            <a:ext cx="1056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Recap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561F84D-0B89-14F4-1034-9F4838D8E8A6}"/>
              </a:ext>
            </a:extLst>
          </p:cNvPr>
          <p:cNvSpPr txBox="1"/>
          <p:nvPr/>
        </p:nvSpPr>
        <p:spPr>
          <a:xfrm>
            <a:off x="3687663" y="5284759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702814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E93A3EE4-2DF2-D8F0-02EB-E39149E6F7A9}"/>
              </a:ext>
            </a:extLst>
          </p:cNvPr>
          <p:cNvSpPr txBox="1"/>
          <p:nvPr/>
        </p:nvSpPr>
        <p:spPr>
          <a:xfrm>
            <a:off x="959452" y="2939183"/>
            <a:ext cx="9813765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3" lvl="1" indent="-323852" algn="l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Your content should be placed here...</a:t>
            </a:r>
          </a:p>
          <a:p>
            <a:pPr marL="647703" lvl="1" indent="-323852" algn="l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Your content should be placed here...</a:t>
            </a:r>
          </a:p>
          <a:p>
            <a:pPr marL="647703" lvl="1" indent="-323852" algn="l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Your content should be placed here...</a:t>
            </a:r>
          </a:p>
          <a:p>
            <a:pPr marL="647703" lvl="1" indent="-323852" algn="l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Your content should be placed here...</a:t>
            </a:r>
          </a:p>
          <a:p>
            <a:pPr marL="647703" lvl="1" indent="-323852" algn="l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Your content should be placed here...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EE860D34-CD31-F0D2-C896-E2EB87E4F926}"/>
              </a:ext>
            </a:extLst>
          </p:cNvPr>
          <p:cNvSpPr txBox="1"/>
          <p:nvPr/>
        </p:nvSpPr>
        <p:spPr>
          <a:xfrm>
            <a:off x="1159478" y="985391"/>
            <a:ext cx="7879748" cy="980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000"/>
              </a:lnSpc>
            </a:pPr>
            <a:r>
              <a:rPr lang="en-US" sz="6600" b="1" dirty="0">
                <a:solidFill>
                  <a:srgbClr val="017BBC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World Workplace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148373C1-8324-803F-EA3D-8B5F80B0325B}"/>
              </a:ext>
            </a:extLst>
          </p:cNvPr>
          <p:cNvSpPr/>
          <p:nvPr/>
        </p:nvSpPr>
        <p:spPr>
          <a:xfrm>
            <a:off x="1304105" y="2428052"/>
            <a:ext cx="2490248" cy="19050"/>
          </a:xfrm>
          <a:prstGeom prst="line">
            <a:avLst/>
          </a:prstGeom>
          <a:ln w="76200" cap="flat">
            <a:solidFill>
              <a:srgbClr val="FB85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640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2E899-FC51-D717-240C-459106C28F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8675" y="2886074"/>
            <a:ext cx="5734050" cy="3471863"/>
          </a:xfrm>
        </p:spPr>
        <p:txBody>
          <a:bodyPr>
            <a:normAutofit/>
          </a:bodyPr>
          <a:lstStyle/>
          <a:p>
            <a:pPr marL="647698" lvl="1" indent="-323849">
              <a:lnSpc>
                <a:spcPct val="160000"/>
              </a:lnSpc>
              <a:buFont typeface="Arial"/>
              <a:buChar char="•"/>
            </a:pPr>
            <a:r>
              <a:rPr lang="en-US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</a:t>
            </a:r>
            <a:r>
              <a:rPr lang="en-US" u="none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laborate on what you want to discuss. </a:t>
            </a:r>
          </a:p>
          <a:p>
            <a:pPr marL="647698" lvl="1" indent="-323849">
              <a:lnSpc>
                <a:spcPct val="160000"/>
              </a:lnSpc>
              <a:buFont typeface="Arial"/>
              <a:buChar char="•"/>
            </a:pPr>
            <a:r>
              <a:rPr lang="en-US" u="none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Elaborate on what you want to discuss. </a:t>
            </a:r>
          </a:p>
          <a:p>
            <a:pPr marL="647698" lvl="1" indent="-323849">
              <a:lnSpc>
                <a:spcPct val="160000"/>
              </a:lnSpc>
              <a:buFont typeface="Arial"/>
              <a:buChar char="•"/>
            </a:pPr>
            <a:r>
              <a:rPr lang="en-US" u="none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Elaborate on what you want to discuss. </a:t>
            </a:r>
          </a:p>
          <a:p>
            <a:pPr marL="647698" lvl="1" indent="-323849">
              <a:lnSpc>
                <a:spcPct val="160000"/>
              </a:lnSpc>
              <a:buFont typeface="Arial"/>
              <a:buChar char="•"/>
            </a:pPr>
            <a:r>
              <a:rPr lang="en-US" u="none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Elaborate on what you want to discuss. </a:t>
            </a:r>
          </a:p>
          <a:p>
            <a:pPr marL="647698" lvl="1" indent="-323849">
              <a:lnSpc>
                <a:spcPct val="160000"/>
              </a:lnSpc>
              <a:buFont typeface="Arial"/>
              <a:buChar char="•"/>
            </a:pPr>
            <a:r>
              <a:rPr lang="en-US" u="none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Elaborate on what you want to discuss. </a:t>
            </a:r>
          </a:p>
          <a:p>
            <a:pPr>
              <a:lnSpc>
                <a:spcPct val="160000"/>
              </a:lnSpc>
            </a:pPr>
            <a:endParaRPr lang="en-US" sz="2400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3424EFFF-60A5-04EE-D093-4C11F2AA53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73156" y="1616075"/>
            <a:ext cx="4351338" cy="4351338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36952443-7355-6F1F-B1B9-17DDE4BF5907}"/>
              </a:ext>
            </a:extLst>
          </p:cNvPr>
          <p:cNvSpPr txBox="1"/>
          <p:nvPr/>
        </p:nvSpPr>
        <p:spPr>
          <a:xfrm>
            <a:off x="1118411" y="1119187"/>
            <a:ext cx="6896736" cy="1134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6600" b="1" dirty="0">
                <a:solidFill>
                  <a:srgbClr val="017BBC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Chart Page</a:t>
            </a: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98E351C8-5921-8F36-812B-798856251056}"/>
              </a:ext>
            </a:extLst>
          </p:cNvPr>
          <p:cNvSpPr/>
          <p:nvPr/>
        </p:nvSpPr>
        <p:spPr>
          <a:xfrm>
            <a:off x="1235007" y="2526442"/>
            <a:ext cx="2396317" cy="0"/>
          </a:xfrm>
          <a:prstGeom prst="line">
            <a:avLst/>
          </a:prstGeom>
          <a:ln w="76200" cap="flat">
            <a:solidFill>
              <a:srgbClr val="FB85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896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D8DC0-6573-40F8-61E3-A9565CCC9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16" y="1723019"/>
            <a:ext cx="10515600" cy="695325"/>
          </a:xfrm>
        </p:spPr>
        <p:txBody>
          <a:bodyPr>
            <a:noAutofit/>
          </a:bodyPr>
          <a:lstStyle/>
          <a:p>
            <a:r>
              <a:rPr lang="en-US" sz="6600" b="1" dirty="0">
                <a:solidFill>
                  <a:srgbClr val="017BBC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Slide title goes here...</a:t>
            </a:r>
            <a:br>
              <a:rPr lang="en-US" sz="6600" b="1" dirty="0">
                <a:solidFill>
                  <a:srgbClr val="017BBC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</a:b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05A7B-5584-746A-8AB8-5156BB896B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448" y="2824537"/>
            <a:ext cx="4692552" cy="33524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07385E-D105-63AE-23E4-6AF8174D0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6132" y="2824537"/>
            <a:ext cx="4692552" cy="33524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8EBC83D0-5643-610D-F185-43CA08275F69}"/>
              </a:ext>
            </a:extLst>
          </p:cNvPr>
          <p:cNvSpPr/>
          <p:nvPr/>
        </p:nvSpPr>
        <p:spPr>
          <a:xfrm>
            <a:off x="1415481" y="2418344"/>
            <a:ext cx="2396317" cy="0"/>
          </a:xfrm>
          <a:prstGeom prst="line">
            <a:avLst/>
          </a:prstGeom>
          <a:ln w="76200" cap="flat">
            <a:solidFill>
              <a:srgbClr val="FB85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21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9A8E963F-3E77-E036-4C2C-BE71A0C5B4C6}"/>
              </a:ext>
            </a:extLst>
          </p:cNvPr>
          <p:cNvSpPr txBox="1"/>
          <p:nvPr/>
        </p:nvSpPr>
        <p:spPr>
          <a:xfrm>
            <a:off x="664371" y="457201"/>
            <a:ext cx="10863257" cy="1134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6600" b="1" dirty="0">
                <a:gradFill>
                  <a:gsLst>
                    <a:gs pos="0">
                      <a:srgbClr val="017BBC">
                        <a:alpha val="100000"/>
                      </a:srgbClr>
                    </a:gs>
                    <a:gs pos="50000">
                      <a:srgbClr val="FFDE59">
                        <a:alpha val="100000"/>
                      </a:srgbClr>
                    </a:gs>
                    <a:gs pos="100000">
                      <a:srgbClr val="FB8500">
                        <a:alpha val="100000"/>
                      </a:srgbClr>
                    </a:gs>
                  </a:gsLst>
                  <a:lin ang="0"/>
                </a:gra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Slide title goes here</a:t>
            </a:r>
          </a:p>
        </p:txBody>
      </p:sp>
      <p:sp>
        <p:nvSpPr>
          <p:cNvPr id="9" name="AutoShape 24">
            <a:extLst>
              <a:ext uri="{FF2B5EF4-FFF2-40B4-BE49-F238E27FC236}">
                <a16:creationId xmlns:a16="http://schemas.microsoft.com/office/drawing/2014/main" id="{931DE70A-59AA-CFD8-DF16-E7A08A86E222}"/>
              </a:ext>
            </a:extLst>
          </p:cNvPr>
          <p:cNvSpPr/>
          <p:nvPr/>
        </p:nvSpPr>
        <p:spPr>
          <a:xfrm>
            <a:off x="4775930" y="2044613"/>
            <a:ext cx="2396317" cy="0"/>
          </a:xfrm>
          <a:prstGeom prst="line">
            <a:avLst/>
          </a:prstGeom>
          <a:ln w="76200" cap="flat">
            <a:solidFill>
              <a:srgbClr val="FFB70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56B5FAA-B2ED-5E19-E1CE-EF2A89682633}"/>
              </a:ext>
            </a:extLst>
          </p:cNvPr>
          <p:cNvGrpSpPr/>
          <p:nvPr/>
        </p:nvGrpSpPr>
        <p:grpSpPr>
          <a:xfrm>
            <a:off x="356935" y="2593417"/>
            <a:ext cx="11478128" cy="3482530"/>
            <a:chOff x="891542" y="3886834"/>
            <a:chExt cx="16735922" cy="5179058"/>
          </a:xfrm>
        </p:grpSpPr>
        <p:grpSp>
          <p:nvGrpSpPr>
            <p:cNvPr id="32" name="Group 3">
              <a:extLst>
                <a:ext uri="{FF2B5EF4-FFF2-40B4-BE49-F238E27FC236}">
                  <a16:creationId xmlns:a16="http://schemas.microsoft.com/office/drawing/2014/main" id="{E8BF2962-322B-970B-88E5-2A94EA276ACC}"/>
                </a:ext>
              </a:extLst>
            </p:cNvPr>
            <p:cNvGrpSpPr/>
            <p:nvPr/>
          </p:nvGrpSpPr>
          <p:grpSpPr>
            <a:xfrm>
              <a:off x="891542" y="3886834"/>
              <a:ext cx="3790937" cy="5179058"/>
              <a:chOff x="0" y="0"/>
              <a:chExt cx="3506466" cy="4790423"/>
            </a:xfrm>
          </p:grpSpPr>
          <p:sp>
            <p:nvSpPr>
              <p:cNvPr id="51" name="Freeform 4">
                <a:extLst>
                  <a:ext uri="{FF2B5EF4-FFF2-40B4-BE49-F238E27FC236}">
                    <a16:creationId xmlns:a16="http://schemas.microsoft.com/office/drawing/2014/main" id="{A8535591-D5D4-2AC3-7F32-51679EDF4703}"/>
                  </a:ext>
                </a:extLst>
              </p:cNvPr>
              <p:cNvSpPr/>
              <p:nvPr/>
            </p:nvSpPr>
            <p:spPr>
              <a:xfrm>
                <a:off x="0" y="0"/>
                <a:ext cx="3506467" cy="4790423"/>
              </a:xfrm>
              <a:custGeom>
                <a:avLst/>
                <a:gdLst/>
                <a:ahLst/>
                <a:cxnLst/>
                <a:rect l="l" t="t" r="r" b="b"/>
                <a:pathLst>
                  <a:path w="3506467" h="4790423">
                    <a:moveTo>
                      <a:pt x="3382006" y="4790423"/>
                    </a:moveTo>
                    <a:lnTo>
                      <a:pt x="124460" y="4790423"/>
                    </a:lnTo>
                    <a:cubicBezTo>
                      <a:pt x="55880" y="4790423"/>
                      <a:pt x="0" y="4734543"/>
                      <a:pt x="0" y="4665963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382006" y="0"/>
                    </a:lnTo>
                    <a:cubicBezTo>
                      <a:pt x="3450586" y="0"/>
                      <a:pt x="3506467" y="55880"/>
                      <a:pt x="3506467" y="124460"/>
                    </a:cubicBezTo>
                    <a:lnTo>
                      <a:pt x="3506467" y="4665963"/>
                    </a:lnTo>
                    <a:cubicBezTo>
                      <a:pt x="3506467" y="4734543"/>
                      <a:pt x="3450586" y="4790423"/>
                      <a:pt x="3382006" y="479042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TextBox 6">
              <a:extLst>
                <a:ext uri="{FF2B5EF4-FFF2-40B4-BE49-F238E27FC236}">
                  <a16:creationId xmlns:a16="http://schemas.microsoft.com/office/drawing/2014/main" id="{DD320B6E-03A6-89AA-C83F-2B803D4EDD82}"/>
                </a:ext>
              </a:extLst>
            </p:cNvPr>
            <p:cNvSpPr txBox="1"/>
            <p:nvPr/>
          </p:nvSpPr>
          <p:spPr>
            <a:xfrm>
              <a:off x="1215261" y="4931390"/>
              <a:ext cx="2715079" cy="824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680"/>
                </a:lnSpc>
                <a:spcBef>
                  <a:spcPct val="0"/>
                </a:spcBef>
              </a:pPr>
              <a:r>
                <a:rPr lang="en-US" sz="3200" b="1" dirty="0">
                  <a:solidFill>
                    <a:srgbClr val="017D63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Topic Title</a:t>
              </a:r>
            </a:p>
          </p:txBody>
        </p:sp>
        <p:sp>
          <p:nvSpPr>
            <p:cNvPr id="34" name="TextBox 7">
              <a:extLst>
                <a:ext uri="{FF2B5EF4-FFF2-40B4-BE49-F238E27FC236}">
                  <a16:creationId xmlns:a16="http://schemas.microsoft.com/office/drawing/2014/main" id="{D4DBCBBD-1513-BF6C-C1EE-E120F6FBFEDA}"/>
                </a:ext>
              </a:extLst>
            </p:cNvPr>
            <p:cNvSpPr txBox="1"/>
            <p:nvPr/>
          </p:nvSpPr>
          <p:spPr>
            <a:xfrm>
              <a:off x="1215261" y="3913774"/>
              <a:ext cx="731749" cy="967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 dirty="0">
                  <a:solidFill>
                    <a:srgbClr val="FB8500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01</a:t>
              </a:r>
            </a:p>
          </p:txBody>
        </p:sp>
        <p:sp>
          <p:nvSpPr>
            <p:cNvPr id="35" name="TextBox 8">
              <a:extLst>
                <a:ext uri="{FF2B5EF4-FFF2-40B4-BE49-F238E27FC236}">
                  <a16:creationId xmlns:a16="http://schemas.microsoft.com/office/drawing/2014/main" id="{5C1F5B13-BCD0-4F40-8114-15BACFA94AA5}"/>
                </a:ext>
              </a:extLst>
            </p:cNvPr>
            <p:cNvSpPr txBox="1"/>
            <p:nvPr/>
          </p:nvSpPr>
          <p:spPr>
            <a:xfrm>
              <a:off x="1240043" y="6152352"/>
              <a:ext cx="3025586" cy="25174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spcBef>
                  <a:spcPct val="0"/>
                </a:spcBef>
              </a:pPr>
              <a:r>
                <a:rPr lang="en-US" sz="2200" dirty="0">
                  <a:solidFill>
                    <a:srgbClr val="26406D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Insert your content here... Insert your content here... </a:t>
              </a:r>
            </a:p>
            <a:p>
              <a:pPr lvl="0">
                <a:spcBef>
                  <a:spcPct val="0"/>
                </a:spcBef>
              </a:pPr>
              <a:r>
                <a:rPr lang="en-US" sz="2200" dirty="0">
                  <a:solidFill>
                    <a:srgbClr val="26406D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Insert your content here...</a:t>
              </a:r>
            </a:p>
          </p:txBody>
        </p:sp>
        <p:grpSp>
          <p:nvGrpSpPr>
            <p:cNvPr id="36" name="Group 9">
              <a:extLst>
                <a:ext uri="{FF2B5EF4-FFF2-40B4-BE49-F238E27FC236}">
                  <a16:creationId xmlns:a16="http://schemas.microsoft.com/office/drawing/2014/main" id="{EE614FB6-9773-82F7-75B5-A20D5A4F1C9E}"/>
                </a:ext>
              </a:extLst>
            </p:cNvPr>
            <p:cNvGrpSpPr/>
            <p:nvPr/>
          </p:nvGrpSpPr>
          <p:grpSpPr>
            <a:xfrm>
              <a:off x="5206904" y="3886834"/>
              <a:ext cx="3790937" cy="5179058"/>
              <a:chOff x="0" y="0"/>
              <a:chExt cx="3506466" cy="4790423"/>
            </a:xfrm>
          </p:grpSpPr>
          <p:sp>
            <p:nvSpPr>
              <p:cNvPr id="50" name="Freeform 10">
                <a:extLst>
                  <a:ext uri="{FF2B5EF4-FFF2-40B4-BE49-F238E27FC236}">
                    <a16:creationId xmlns:a16="http://schemas.microsoft.com/office/drawing/2014/main" id="{8CAA6D27-A8FD-C9FD-C25C-C881016AA30F}"/>
                  </a:ext>
                </a:extLst>
              </p:cNvPr>
              <p:cNvSpPr/>
              <p:nvPr/>
            </p:nvSpPr>
            <p:spPr>
              <a:xfrm>
                <a:off x="0" y="0"/>
                <a:ext cx="3506467" cy="4790423"/>
              </a:xfrm>
              <a:custGeom>
                <a:avLst/>
                <a:gdLst/>
                <a:ahLst/>
                <a:cxnLst/>
                <a:rect l="l" t="t" r="r" b="b"/>
                <a:pathLst>
                  <a:path w="3506467" h="4790423">
                    <a:moveTo>
                      <a:pt x="3382006" y="4790423"/>
                    </a:moveTo>
                    <a:lnTo>
                      <a:pt x="124460" y="4790423"/>
                    </a:lnTo>
                    <a:cubicBezTo>
                      <a:pt x="55880" y="4790423"/>
                      <a:pt x="0" y="4734543"/>
                      <a:pt x="0" y="4665963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382006" y="0"/>
                    </a:lnTo>
                    <a:cubicBezTo>
                      <a:pt x="3450586" y="0"/>
                      <a:pt x="3506467" y="55880"/>
                      <a:pt x="3506467" y="124460"/>
                    </a:cubicBezTo>
                    <a:lnTo>
                      <a:pt x="3506467" y="4665963"/>
                    </a:lnTo>
                    <a:cubicBezTo>
                      <a:pt x="3506467" y="4734543"/>
                      <a:pt x="3450586" y="4790423"/>
                      <a:pt x="3382006" y="479042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7" name="TextBox 11">
              <a:extLst>
                <a:ext uri="{FF2B5EF4-FFF2-40B4-BE49-F238E27FC236}">
                  <a16:creationId xmlns:a16="http://schemas.microsoft.com/office/drawing/2014/main" id="{CC5796CB-47E6-579A-987F-4398DF23B6C2}"/>
                </a:ext>
              </a:extLst>
            </p:cNvPr>
            <p:cNvSpPr txBox="1"/>
            <p:nvPr/>
          </p:nvSpPr>
          <p:spPr>
            <a:xfrm>
              <a:off x="5530623" y="4931390"/>
              <a:ext cx="2715079" cy="824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680"/>
                </a:lnSpc>
                <a:spcBef>
                  <a:spcPct val="0"/>
                </a:spcBef>
              </a:pPr>
              <a:r>
                <a:rPr lang="en-US" sz="3200" b="1">
                  <a:solidFill>
                    <a:srgbClr val="017D63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Topic Title</a:t>
              </a:r>
            </a:p>
          </p:txBody>
        </p:sp>
        <p:sp>
          <p:nvSpPr>
            <p:cNvPr id="38" name="TextBox 12">
              <a:extLst>
                <a:ext uri="{FF2B5EF4-FFF2-40B4-BE49-F238E27FC236}">
                  <a16:creationId xmlns:a16="http://schemas.microsoft.com/office/drawing/2014/main" id="{0C43AD0A-50CF-77EE-595C-6C3AA5B14113}"/>
                </a:ext>
              </a:extLst>
            </p:cNvPr>
            <p:cNvSpPr txBox="1"/>
            <p:nvPr/>
          </p:nvSpPr>
          <p:spPr>
            <a:xfrm>
              <a:off x="5530623" y="3913774"/>
              <a:ext cx="731749" cy="967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>
                  <a:solidFill>
                    <a:srgbClr val="FB8500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02</a:t>
              </a:r>
            </a:p>
          </p:txBody>
        </p:sp>
        <p:grpSp>
          <p:nvGrpSpPr>
            <p:cNvPr id="39" name="Group 13">
              <a:extLst>
                <a:ext uri="{FF2B5EF4-FFF2-40B4-BE49-F238E27FC236}">
                  <a16:creationId xmlns:a16="http://schemas.microsoft.com/office/drawing/2014/main" id="{53AF680A-A406-5D0C-0892-72CDFB96238A}"/>
                </a:ext>
              </a:extLst>
            </p:cNvPr>
            <p:cNvGrpSpPr/>
            <p:nvPr/>
          </p:nvGrpSpPr>
          <p:grpSpPr>
            <a:xfrm>
              <a:off x="9521716" y="3886834"/>
              <a:ext cx="3790937" cy="5179058"/>
              <a:chOff x="0" y="0"/>
              <a:chExt cx="3506466" cy="4790423"/>
            </a:xfrm>
          </p:grpSpPr>
          <p:sp>
            <p:nvSpPr>
              <p:cNvPr id="49" name="Freeform 14">
                <a:extLst>
                  <a:ext uri="{FF2B5EF4-FFF2-40B4-BE49-F238E27FC236}">
                    <a16:creationId xmlns:a16="http://schemas.microsoft.com/office/drawing/2014/main" id="{D50CD89E-3125-4927-7FFE-46D1E82AE14E}"/>
                  </a:ext>
                </a:extLst>
              </p:cNvPr>
              <p:cNvSpPr/>
              <p:nvPr/>
            </p:nvSpPr>
            <p:spPr>
              <a:xfrm>
                <a:off x="0" y="0"/>
                <a:ext cx="3506467" cy="4790423"/>
              </a:xfrm>
              <a:custGeom>
                <a:avLst/>
                <a:gdLst/>
                <a:ahLst/>
                <a:cxnLst/>
                <a:rect l="l" t="t" r="r" b="b"/>
                <a:pathLst>
                  <a:path w="3506467" h="4790423">
                    <a:moveTo>
                      <a:pt x="3382006" y="4790423"/>
                    </a:moveTo>
                    <a:lnTo>
                      <a:pt x="124460" y="4790423"/>
                    </a:lnTo>
                    <a:cubicBezTo>
                      <a:pt x="55880" y="4790423"/>
                      <a:pt x="0" y="4734543"/>
                      <a:pt x="0" y="4665963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382006" y="0"/>
                    </a:lnTo>
                    <a:cubicBezTo>
                      <a:pt x="3450586" y="0"/>
                      <a:pt x="3506467" y="55880"/>
                      <a:pt x="3506467" y="124460"/>
                    </a:cubicBezTo>
                    <a:lnTo>
                      <a:pt x="3506467" y="4665963"/>
                    </a:lnTo>
                    <a:cubicBezTo>
                      <a:pt x="3506467" y="4734543"/>
                      <a:pt x="3450586" y="4790423"/>
                      <a:pt x="3382006" y="479042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" name="TextBox 15">
              <a:extLst>
                <a:ext uri="{FF2B5EF4-FFF2-40B4-BE49-F238E27FC236}">
                  <a16:creationId xmlns:a16="http://schemas.microsoft.com/office/drawing/2014/main" id="{8AEE8634-C850-D02A-FA85-BD029044E5FB}"/>
                </a:ext>
              </a:extLst>
            </p:cNvPr>
            <p:cNvSpPr txBox="1"/>
            <p:nvPr/>
          </p:nvSpPr>
          <p:spPr>
            <a:xfrm>
              <a:off x="9845435" y="4931390"/>
              <a:ext cx="2715079" cy="824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680"/>
                </a:lnSpc>
                <a:spcBef>
                  <a:spcPct val="0"/>
                </a:spcBef>
              </a:pPr>
              <a:r>
                <a:rPr lang="en-US" sz="3200" b="1">
                  <a:solidFill>
                    <a:srgbClr val="017D63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Topic Title</a:t>
              </a:r>
            </a:p>
          </p:txBody>
        </p:sp>
        <p:sp>
          <p:nvSpPr>
            <p:cNvPr id="41" name="TextBox 16">
              <a:extLst>
                <a:ext uri="{FF2B5EF4-FFF2-40B4-BE49-F238E27FC236}">
                  <a16:creationId xmlns:a16="http://schemas.microsoft.com/office/drawing/2014/main" id="{9CD79D29-0C4C-9A8E-5E5C-151AC3CB54E3}"/>
                </a:ext>
              </a:extLst>
            </p:cNvPr>
            <p:cNvSpPr txBox="1"/>
            <p:nvPr/>
          </p:nvSpPr>
          <p:spPr>
            <a:xfrm>
              <a:off x="9845435" y="3913774"/>
              <a:ext cx="731749" cy="967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>
                  <a:solidFill>
                    <a:srgbClr val="FB8500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03</a:t>
              </a:r>
            </a:p>
          </p:txBody>
        </p:sp>
        <p:grpSp>
          <p:nvGrpSpPr>
            <p:cNvPr id="42" name="Group 17">
              <a:extLst>
                <a:ext uri="{FF2B5EF4-FFF2-40B4-BE49-F238E27FC236}">
                  <a16:creationId xmlns:a16="http://schemas.microsoft.com/office/drawing/2014/main" id="{E7613D98-6ED8-F987-2A39-B32D57CF37B9}"/>
                </a:ext>
              </a:extLst>
            </p:cNvPr>
            <p:cNvGrpSpPr/>
            <p:nvPr/>
          </p:nvGrpSpPr>
          <p:grpSpPr>
            <a:xfrm>
              <a:off x="13836527" y="3886834"/>
              <a:ext cx="3790937" cy="5179058"/>
              <a:chOff x="0" y="0"/>
              <a:chExt cx="3506466" cy="4790423"/>
            </a:xfrm>
          </p:grpSpPr>
          <p:sp>
            <p:nvSpPr>
              <p:cNvPr id="48" name="Freeform 18">
                <a:extLst>
                  <a:ext uri="{FF2B5EF4-FFF2-40B4-BE49-F238E27FC236}">
                    <a16:creationId xmlns:a16="http://schemas.microsoft.com/office/drawing/2014/main" id="{FE6EE9CF-FD65-246E-00EE-54063DD04564}"/>
                  </a:ext>
                </a:extLst>
              </p:cNvPr>
              <p:cNvSpPr/>
              <p:nvPr/>
            </p:nvSpPr>
            <p:spPr>
              <a:xfrm>
                <a:off x="0" y="0"/>
                <a:ext cx="3506467" cy="4790423"/>
              </a:xfrm>
              <a:custGeom>
                <a:avLst/>
                <a:gdLst/>
                <a:ahLst/>
                <a:cxnLst/>
                <a:rect l="l" t="t" r="r" b="b"/>
                <a:pathLst>
                  <a:path w="3506467" h="4790423">
                    <a:moveTo>
                      <a:pt x="3382006" y="4790423"/>
                    </a:moveTo>
                    <a:lnTo>
                      <a:pt x="124460" y="4790423"/>
                    </a:lnTo>
                    <a:cubicBezTo>
                      <a:pt x="55880" y="4790423"/>
                      <a:pt x="0" y="4734543"/>
                      <a:pt x="0" y="4665963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382006" y="0"/>
                    </a:lnTo>
                    <a:cubicBezTo>
                      <a:pt x="3450586" y="0"/>
                      <a:pt x="3506467" y="55880"/>
                      <a:pt x="3506467" y="124460"/>
                    </a:cubicBezTo>
                    <a:lnTo>
                      <a:pt x="3506467" y="4665963"/>
                    </a:lnTo>
                    <a:cubicBezTo>
                      <a:pt x="3506467" y="4734543"/>
                      <a:pt x="3450586" y="4790423"/>
                      <a:pt x="3382006" y="479042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3" name="TextBox 19">
              <a:extLst>
                <a:ext uri="{FF2B5EF4-FFF2-40B4-BE49-F238E27FC236}">
                  <a16:creationId xmlns:a16="http://schemas.microsoft.com/office/drawing/2014/main" id="{F4C04343-95F1-20E4-100C-21A8F20AA281}"/>
                </a:ext>
              </a:extLst>
            </p:cNvPr>
            <p:cNvSpPr txBox="1"/>
            <p:nvPr/>
          </p:nvSpPr>
          <p:spPr>
            <a:xfrm>
              <a:off x="14160248" y="4931390"/>
              <a:ext cx="2715079" cy="824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680"/>
                </a:lnSpc>
                <a:spcBef>
                  <a:spcPct val="0"/>
                </a:spcBef>
              </a:pPr>
              <a:r>
                <a:rPr lang="en-US" sz="3200" b="1">
                  <a:solidFill>
                    <a:srgbClr val="017D63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Topic Title</a:t>
              </a:r>
            </a:p>
          </p:txBody>
        </p:sp>
        <p:sp>
          <p:nvSpPr>
            <p:cNvPr id="44" name="TextBox 20">
              <a:extLst>
                <a:ext uri="{FF2B5EF4-FFF2-40B4-BE49-F238E27FC236}">
                  <a16:creationId xmlns:a16="http://schemas.microsoft.com/office/drawing/2014/main" id="{BCDFB09B-71D9-151E-7805-BB10D998FEA0}"/>
                </a:ext>
              </a:extLst>
            </p:cNvPr>
            <p:cNvSpPr txBox="1"/>
            <p:nvPr/>
          </p:nvSpPr>
          <p:spPr>
            <a:xfrm>
              <a:off x="14160248" y="3913774"/>
              <a:ext cx="731749" cy="967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>
                  <a:solidFill>
                    <a:srgbClr val="FB8500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04</a:t>
              </a:r>
            </a:p>
          </p:txBody>
        </p:sp>
      </p:grpSp>
      <p:sp>
        <p:nvSpPr>
          <p:cNvPr id="53" name="TextBox 8">
            <a:extLst>
              <a:ext uri="{FF2B5EF4-FFF2-40B4-BE49-F238E27FC236}">
                <a16:creationId xmlns:a16="http://schemas.microsoft.com/office/drawing/2014/main" id="{41D1B35B-1092-4E10-52A1-A8E38B9F7275}"/>
              </a:ext>
            </a:extLst>
          </p:cNvPr>
          <p:cNvSpPr txBox="1"/>
          <p:nvPr/>
        </p:nvSpPr>
        <p:spPr>
          <a:xfrm>
            <a:off x="3538592" y="4116809"/>
            <a:ext cx="2075061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22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Insert your content here... Insert your content here... </a:t>
            </a:r>
          </a:p>
          <a:p>
            <a:pPr lvl="0">
              <a:spcBef>
                <a:spcPct val="0"/>
              </a:spcBef>
            </a:pPr>
            <a:r>
              <a:rPr lang="en-US" sz="22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Insert your content here...</a:t>
            </a:r>
          </a:p>
        </p:txBody>
      </p:sp>
      <p:sp>
        <p:nvSpPr>
          <p:cNvPr id="55" name="TextBox 8">
            <a:extLst>
              <a:ext uri="{FF2B5EF4-FFF2-40B4-BE49-F238E27FC236}">
                <a16:creationId xmlns:a16="http://schemas.microsoft.com/office/drawing/2014/main" id="{9EF85280-C459-34B9-1637-6E610DE01110}"/>
              </a:ext>
            </a:extLst>
          </p:cNvPr>
          <p:cNvSpPr txBox="1"/>
          <p:nvPr/>
        </p:nvSpPr>
        <p:spPr>
          <a:xfrm>
            <a:off x="6497853" y="4116809"/>
            <a:ext cx="2075061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22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Insert your content here... Insert your content here... </a:t>
            </a:r>
          </a:p>
          <a:p>
            <a:pPr lvl="0">
              <a:spcBef>
                <a:spcPct val="0"/>
              </a:spcBef>
            </a:pPr>
            <a:r>
              <a:rPr lang="en-US" sz="22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Insert your content here...</a:t>
            </a:r>
          </a:p>
        </p:txBody>
      </p:sp>
      <p:sp>
        <p:nvSpPr>
          <p:cNvPr id="57" name="TextBox 8">
            <a:extLst>
              <a:ext uri="{FF2B5EF4-FFF2-40B4-BE49-F238E27FC236}">
                <a16:creationId xmlns:a16="http://schemas.microsoft.com/office/drawing/2014/main" id="{F30D2EF8-909E-3C2E-C707-874616560D01}"/>
              </a:ext>
            </a:extLst>
          </p:cNvPr>
          <p:cNvSpPr txBox="1"/>
          <p:nvPr/>
        </p:nvSpPr>
        <p:spPr>
          <a:xfrm>
            <a:off x="9457115" y="4116809"/>
            <a:ext cx="2075061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22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Insert your content here... Insert your content here... </a:t>
            </a:r>
          </a:p>
          <a:p>
            <a:pPr lvl="0">
              <a:spcBef>
                <a:spcPct val="0"/>
              </a:spcBef>
            </a:pPr>
            <a:r>
              <a:rPr lang="en-US" sz="22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Insert your content here...</a:t>
            </a:r>
          </a:p>
        </p:txBody>
      </p:sp>
    </p:spTree>
    <p:extLst>
      <p:ext uri="{BB962C8B-B14F-4D97-AF65-F5344CB8AC3E}">
        <p14:creationId xmlns:p14="http://schemas.microsoft.com/office/powerpoint/2010/main" val="3515869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E569D9D0-CC93-EE4F-0CB9-4A80FE7E2740}"/>
              </a:ext>
            </a:extLst>
          </p:cNvPr>
          <p:cNvSpPr txBox="1"/>
          <p:nvPr/>
        </p:nvSpPr>
        <p:spPr>
          <a:xfrm>
            <a:off x="-1" y="457201"/>
            <a:ext cx="12087727" cy="3503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0414"/>
              </a:lnSpc>
              <a:spcBef>
                <a:spcPct val="0"/>
              </a:spcBef>
            </a:pPr>
            <a:r>
              <a:rPr lang="en-US" sz="15000" b="1" u="none" dirty="0">
                <a:gradFill>
                  <a:gsLst>
                    <a:gs pos="0">
                      <a:srgbClr val="017BBC">
                        <a:alpha val="100000"/>
                      </a:srgbClr>
                    </a:gs>
                    <a:gs pos="50000">
                      <a:srgbClr val="FFDE59">
                        <a:alpha val="100000"/>
                      </a:srgbClr>
                    </a:gs>
                    <a:gs pos="100000">
                      <a:srgbClr val="FB8500">
                        <a:alpha val="100000"/>
                      </a:srgbClr>
                    </a:gs>
                  </a:gsLst>
                  <a:lin ang="0"/>
                </a:gra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Thank you!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A9698B-C00F-03A9-25D5-0A1F62E8179D}"/>
              </a:ext>
            </a:extLst>
          </p:cNvPr>
          <p:cNvSpPr txBox="1"/>
          <p:nvPr/>
        </p:nvSpPr>
        <p:spPr>
          <a:xfrm>
            <a:off x="401806" y="1141203"/>
            <a:ext cx="11388388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6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Write the presenter's name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A9658578-C6E6-5AF1-A5E1-A70579C78F1A}"/>
              </a:ext>
            </a:extLst>
          </p:cNvPr>
          <p:cNvSpPr txBox="1"/>
          <p:nvPr/>
        </p:nvSpPr>
        <p:spPr>
          <a:xfrm>
            <a:off x="1939088" y="4056861"/>
            <a:ext cx="8313821" cy="784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049"/>
              </a:lnSpc>
              <a:spcBef>
                <a:spcPct val="0"/>
              </a:spcBef>
            </a:pPr>
            <a:r>
              <a:rPr lang="en-US" sz="5499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 Bold"/>
                <a:sym typeface="Roboto Condensed Bold"/>
              </a:rPr>
              <a:t>for attending!</a:t>
            </a:r>
          </a:p>
        </p:txBody>
      </p:sp>
    </p:spTree>
    <p:extLst>
      <p:ext uri="{BB962C8B-B14F-4D97-AF65-F5344CB8AC3E}">
        <p14:creationId xmlns:p14="http://schemas.microsoft.com/office/powerpoint/2010/main" val="3534509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190</Words>
  <Application>Microsoft Office PowerPoint</Application>
  <PresentationFormat>Widescreen</PresentationFormat>
  <Paragraphs>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Open Sans Bold</vt:lpstr>
      <vt:lpstr>Roboto Condensed</vt:lpstr>
      <vt:lpstr>Roboto Condensed Bold</vt:lpstr>
      <vt:lpstr>Office Theme</vt:lpstr>
      <vt:lpstr>PowerPoint Presentation</vt:lpstr>
      <vt:lpstr>PowerPoint Presentation</vt:lpstr>
      <vt:lpstr>PowerPoint Presentation</vt:lpstr>
      <vt:lpstr>PowerPoint Presentation</vt:lpstr>
      <vt:lpstr>Slide title goes here...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Yonas Woldetsadik</dc:creator>
  <cp:lastModifiedBy>Leslie Robinett</cp:lastModifiedBy>
  <cp:revision>1</cp:revision>
  <dcterms:created xsi:type="dcterms:W3CDTF">2026-08-11T14:03:42Z</dcterms:created>
  <dcterms:modified xsi:type="dcterms:W3CDTF">2026-08-11T17:58:00Z</dcterms:modified>
</cp:coreProperties>
</file>