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Open Sans Bold" panose="020B0604020202020204" charset="0"/>
      <p:regular r:id="rId12"/>
      <p:bold r:id="rId13"/>
    </p:embeddedFont>
    <p:embeddedFont>
      <p:font typeface="Roboto" panose="02000000000000000000" pitchFamily="2" charset="0"/>
      <p:bold r:id="rId14"/>
    </p:embeddedFont>
    <p:embeddedFont>
      <p:font typeface="Roboto Condensed" panose="02000000000000000000" pitchFamily="2" charset="0"/>
      <p:regular r:id="rId15"/>
      <p:bold r:id="rId16"/>
    </p:embeddedFont>
    <p:embeddedFont>
      <p:font typeface="Roboto Condensed Bold" panose="02000000000000000000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FBD7F-20E4-4C32-AF5D-DF3391772419}" v="1" dt="2026-10-08T19:44:54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lie Robinett" userId="d60f9d8b-c1f8-4d35-9b92-6862cb14fa08" providerId="ADAL" clId="{BF1437A9-384A-412F-8001-ABE3C7DC23A8}"/>
    <pc:docChg chg="modSld">
      <pc:chgData name="Leslie Robinett" userId="d60f9d8b-c1f8-4d35-9b92-6862cb14fa08" providerId="ADAL" clId="{BF1437A9-384A-412F-8001-ABE3C7DC23A8}" dt="2026-10-08T19:52:38.749" v="6" actId="113"/>
      <pc:docMkLst>
        <pc:docMk/>
      </pc:docMkLst>
      <pc:sldChg chg="modSp mod">
        <pc:chgData name="Leslie Robinett" userId="d60f9d8b-c1f8-4d35-9b92-6862cb14fa08" providerId="ADAL" clId="{BF1437A9-384A-412F-8001-ABE3C7DC23A8}" dt="2026-10-08T19:52:38.749" v="6" actId="113"/>
        <pc:sldMkLst>
          <pc:docMk/>
          <pc:sldMk cId="0" sldId="263"/>
        </pc:sldMkLst>
        <pc:spChg chg="mod">
          <ac:chgData name="Leslie Robinett" userId="d60f9d8b-c1f8-4d35-9b92-6862cb14fa08" providerId="ADAL" clId="{BF1437A9-384A-412F-8001-ABE3C7DC23A8}" dt="2026-10-08T19:52:38.749" v="6" actId="113"/>
          <ac:spMkLst>
            <pc:docMk/>
            <pc:sldMk cId="0" sldId="263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172FD5-158D-C3BD-CE3B-AA0D7DF284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231BD-9AC8-ADD0-15AB-BED67B699A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FF280-AB92-45DA-9B99-1412550D118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29EAA-6BF7-6CD0-3A1B-107C032760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4FCC1-2CC3-8D0C-E5E7-DB481CB9C3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1794F-5112-4315-9352-B2B3E2A59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60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03A8-88D2-1732-BCD2-B5DE18F2A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D70EE-0ECB-7821-CEC0-3A70B47B7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7DA55-603E-0788-0ADB-427DC6C0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1B5B3-55C8-4618-B26A-911794B0084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38C00-76FB-55C3-0B18-0088B506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5C676-6841-7548-6720-DD9D1655D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E551-FF57-44DD-ABF2-8B5A143C32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3BD3C8-5B2B-FE65-43D3-F00BD1539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7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68A37-7DC1-E649-6072-22CACC887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135A8-C01F-8587-1AA0-7355A4620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B4388-9E67-1933-F892-5CF6C59A8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1B5B3-55C8-4618-B26A-911794B0084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0A74C-24AC-36AA-60FF-14DE44BE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6A46B-5012-7667-3108-7BD8D485C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E551-FF57-44DD-ABF2-8B5A143C32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E40C3A-04FA-2307-DB1F-F046CAD2AF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54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DBC2E-4736-39E3-2D41-0912F14BA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1F242-BBD4-12B3-B61A-00A9073DF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5408B-CC3F-2BA9-6292-90A03828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1B5B3-55C8-4618-B26A-911794B0084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84E73-384D-4BBF-CCD6-5FFC4AC1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034D4-0B3C-8A7F-31A3-85F47B817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E551-FF57-44DD-ABF2-8B5A143C328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FCA953-D377-214B-0F5E-45E7CB9A5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4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83D3D-2DA4-912E-9EE6-91816933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DD6CF-4DFA-D20C-A333-A1530EA77B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70FF9-0B9F-BD2E-1B65-CBEDE3B77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EB475-0B90-77A9-F3A0-E95B04E2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1B5B3-55C8-4618-B26A-911794B0084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7C8F3-088A-03D3-B672-962300B1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7B472-638D-BBAB-DDA2-21028359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8E551-FF57-44DD-ABF2-8B5A143C328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22BCA4-DA1F-4364-4296-DE052D57B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2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097644" y="5124450"/>
            <a:ext cx="2490248" cy="19050"/>
          </a:xfrm>
          <a:prstGeom prst="line">
            <a:avLst/>
          </a:prstGeom>
          <a:ln w="76200" cap="flat">
            <a:solidFill>
              <a:srgbClr val="FFB70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858208" y="3176139"/>
            <a:ext cx="10816898" cy="1568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99"/>
              </a:lnSpc>
              <a:spcBef>
                <a:spcPct val="0"/>
              </a:spcBef>
            </a:pPr>
            <a:r>
              <a:rPr lang="en-US" sz="10999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Title Goes Here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72508" y="5663172"/>
            <a:ext cx="9057617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Subtitle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1558" y="7350277"/>
            <a:ext cx="595537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Presenter name, title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4535EF-FDB8-D88D-91E9-1E791BB819B9}"/>
              </a:ext>
            </a:extLst>
          </p:cNvPr>
          <p:cNvSpPr/>
          <p:nvPr/>
        </p:nvSpPr>
        <p:spPr>
          <a:xfrm>
            <a:off x="13101851" y="319571"/>
            <a:ext cx="4735773" cy="1727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0CCC48-AA8D-F4CF-9236-F384D411D6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0414" y="996975"/>
            <a:ext cx="2612873" cy="859396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C80917FF-B256-1BF9-F70E-C221413F1BEF}"/>
              </a:ext>
            </a:extLst>
          </p:cNvPr>
          <p:cNvSpPr txBox="1"/>
          <p:nvPr/>
        </p:nvSpPr>
        <p:spPr>
          <a:xfrm>
            <a:off x="13101852" y="535650"/>
            <a:ext cx="4735772" cy="352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E3345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Conference Education Program Sponsor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021450" y="3100232"/>
            <a:ext cx="7322748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2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Introduction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605632" y="3340216"/>
            <a:ext cx="771999" cy="77199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E59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19026" y="3329785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21450" y="4382301"/>
            <a:ext cx="7322748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Objectives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605632" y="4620056"/>
            <a:ext cx="771999" cy="77199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E59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719026" y="4609625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21450" y="6946437"/>
            <a:ext cx="7322748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Recap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605632" y="7179737"/>
            <a:ext cx="771999" cy="771999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E59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719026" y="7169306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21450" y="5664369"/>
            <a:ext cx="7322748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Main Content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605632" y="5899897"/>
            <a:ext cx="771999" cy="771999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E59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719026" y="5889466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21450" y="8166111"/>
            <a:ext cx="7322748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Questions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605632" y="8399411"/>
            <a:ext cx="771999" cy="771999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E59">
                    <a:alpha val="100000"/>
                  </a:srgbClr>
                </a:gs>
                <a:gs pos="100000">
                  <a:srgbClr val="FF914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719026" y="8388980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550127" y="4396508"/>
            <a:ext cx="9813765" cy="3657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l">
              <a:lnSpc>
                <a:spcPts val="5850"/>
              </a:lnSpc>
              <a:buFont typeface="Arial"/>
              <a:buChar char="•"/>
            </a:pPr>
            <a:r>
              <a:rPr lang="en-US" sz="3000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</a:t>
            </a:r>
          </a:p>
          <a:p>
            <a:pPr marL="647703" lvl="1" indent="-323852" algn="l">
              <a:lnSpc>
                <a:spcPts val="5850"/>
              </a:lnSpc>
              <a:buFont typeface="Arial"/>
              <a:buChar char="•"/>
            </a:pPr>
            <a:r>
              <a:rPr lang="en-US" sz="3000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</a:t>
            </a:r>
          </a:p>
          <a:p>
            <a:pPr marL="647703" lvl="1" indent="-323852" algn="l">
              <a:lnSpc>
                <a:spcPts val="5850"/>
              </a:lnSpc>
              <a:buFont typeface="Arial"/>
              <a:buChar char="•"/>
            </a:pPr>
            <a:r>
              <a:rPr lang="en-US" sz="3000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</a:t>
            </a:r>
          </a:p>
          <a:p>
            <a:pPr marL="647703" lvl="1" indent="-323852" algn="l">
              <a:lnSpc>
                <a:spcPts val="5850"/>
              </a:lnSpc>
              <a:buFont typeface="Arial"/>
              <a:buChar char="•"/>
            </a:pPr>
            <a:r>
              <a:rPr lang="en-US" sz="3000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</a:t>
            </a:r>
          </a:p>
          <a:p>
            <a:pPr marL="647703" lvl="1" indent="-323852" algn="l">
              <a:lnSpc>
                <a:spcPts val="5850"/>
              </a:lnSpc>
              <a:buFont typeface="Arial"/>
              <a:buChar char="•"/>
            </a:pPr>
            <a:r>
              <a:rPr lang="en-US" sz="3000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50127" y="2433191"/>
            <a:ext cx="10082357" cy="1069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</a:pPr>
            <a:r>
              <a:rPr lang="en-US" sz="8000" b="1">
                <a:solidFill>
                  <a:srgbClr val="017BB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</a:t>
            </a:r>
          </a:p>
        </p:txBody>
      </p:sp>
      <p:sp>
        <p:nvSpPr>
          <p:cNvPr id="5" name="AutoShape 5"/>
          <p:cNvSpPr/>
          <p:nvPr/>
        </p:nvSpPr>
        <p:spPr>
          <a:xfrm>
            <a:off x="2694755" y="3875852"/>
            <a:ext cx="2490248" cy="19050"/>
          </a:xfrm>
          <a:prstGeom prst="line">
            <a:avLst/>
          </a:prstGeom>
          <a:ln w="76200" cap="flat">
            <a:solidFill>
              <a:srgbClr val="FB8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707" y="2092916"/>
            <a:ext cx="7054261" cy="705426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30144" y="4695040"/>
            <a:ext cx="7829602" cy="356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5759"/>
              </a:lnSpc>
              <a:buFont typeface="Arial"/>
              <a:buChar char="•"/>
            </a:pPr>
            <a:r>
              <a:rPr lang="en-US" sz="2999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</a:t>
            </a:r>
            <a:r>
              <a:rPr lang="en-US" sz="2999" u="none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laborate on what you want to discuss. </a:t>
            </a:r>
          </a:p>
          <a:p>
            <a:pPr marL="647698" lvl="1" indent="-323849" algn="l">
              <a:lnSpc>
                <a:spcPts val="5759"/>
              </a:lnSpc>
              <a:buFont typeface="Arial"/>
              <a:buChar char="•"/>
            </a:pPr>
            <a:r>
              <a:rPr lang="en-US" sz="2999" u="none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Elaborate on what you want to discuss. </a:t>
            </a:r>
          </a:p>
          <a:p>
            <a:pPr marL="647698" lvl="1" indent="-323849" algn="l">
              <a:lnSpc>
                <a:spcPts val="5759"/>
              </a:lnSpc>
              <a:buFont typeface="Arial"/>
              <a:buChar char="•"/>
            </a:pPr>
            <a:r>
              <a:rPr lang="en-US" sz="2999" u="none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Elaborate on what you want to discuss. </a:t>
            </a:r>
          </a:p>
          <a:p>
            <a:pPr marL="647698" lvl="1" indent="-323849" algn="l">
              <a:lnSpc>
                <a:spcPts val="5759"/>
              </a:lnSpc>
              <a:buFont typeface="Arial"/>
              <a:buChar char="•"/>
            </a:pPr>
            <a:r>
              <a:rPr lang="en-US" sz="2999" u="none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Elaborate on what you want to discuss. </a:t>
            </a:r>
          </a:p>
          <a:p>
            <a:pPr marL="647698" lvl="1" indent="-323849" algn="l">
              <a:lnSpc>
                <a:spcPts val="5759"/>
              </a:lnSpc>
              <a:buFont typeface="Arial"/>
              <a:buChar char="•"/>
            </a:pPr>
            <a:r>
              <a:rPr lang="en-US" sz="2999" u="none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Elaborate on what you want to discuss.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4161" y="2508590"/>
            <a:ext cx="6896736" cy="1228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17BB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Chart Page</a:t>
            </a:r>
          </a:p>
        </p:txBody>
      </p:sp>
      <p:sp>
        <p:nvSpPr>
          <p:cNvPr id="6" name="AutoShape 6"/>
          <p:cNvSpPr/>
          <p:nvPr/>
        </p:nvSpPr>
        <p:spPr>
          <a:xfrm>
            <a:off x="1539807" y="4144445"/>
            <a:ext cx="2396317" cy="0"/>
          </a:xfrm>
          <a:prstGeom prst="line">
            <a:avLst/>
          </a:prstGeom>
          <a:ln w="76200" cap="flat">
            <a:solidFill>
              <a:srgbClr val="FB8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60" r="-6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468086" y="1403085"/>
            <a:ext cx="11395246" cy="114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00"/>
              </a:lnSpc>
            </a:pPr>
            <a:r>
              <a:rPr lang="en-US" sz="8000" b="1" dirty="0">
                <a:solidFill>
                  <a:srgbClr val="017BB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Slide title goes here...</a:t>
            </a:r>
          </a:p>
        </p:txBody>
      </p:sp>
      <p:sp>
        <p:nvSpPr>
          <p:cNvPr id="4" name="AutoShape 4"/>
          <p:cNvSpPr/>
          <p:nvPr/>
        </p:nvSpPr>
        <p:spPr>
          <a:xfrm>
            <a:off x="2468378" y="3029786"/>
            <a:ext cx="2490248" cy="19050"/>
          </a:xfrm>
          <a:prstGeom prst="line">
            <a:avLst/>
          </a:prstGeom>
          <a:ln w="76200" cap="flat">
            <a:solidFill>
              <a:srgbClr val="FB8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60" r="-6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91542" y="3886834"/>
            <a:ext cx="3790937" cy="5179058"/>
            <a:chOff x="0" y="0"/>
            <a:chExt cx="3506466" cy="47904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06467" cy="4790423"/>
            </a:xfrm>
            <a:custGeom>
              <a:avLst/>
              <a:gdLst/>
              <a:ahLst/>
              <a:cxnLst/>
              <a:rect l="l" t="t" r="r" b="b"/>
              <a:pathLst>
                <a:path w="3506467" h="4790423">
                  <a:moveTo>
                    <a:pt x="3382006" y="4790423"/>
                  </a:moveTo>
                  <a:lnTo>
                    <a:pt x="124460" y="4790423"/>
                  </a:lnTo>
                  <a:cubicBezTo>
                    <a:pt x="55880" y="4790423"/>
                    <a:pt x="0" y="4734543"/>
                    <a:pt x="0" y="46659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82006" y="0"/>
                  </a:lnTo>
                  <a:cubicBezTo>
                    <a:pt x="3450586" y="0"/>
                    <a:pt x="3506467" y="55880"/>
                    <a:pt x="3506467" y="124460"/>
                  </a:cubicBezTo>
                  <a:lnTo>
                    <a:pt x="3506467" y="4665963"/>
                  </a:lnTo>
                  <a:cubicBezTo>
                    <a:pt x="3506467" y="4734543"/>
                    <a:pt x="3450586" y="4790423"/>
                    <a:pt x="3382006" y="479042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712371" y="1019175"/>
            <a:ext cx="1086325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gradFill>
                  <a:gsLst>
                    <a:gs pos="0">
                      <a:srgbClr val="017BBC">
                        <a:alpha val="100000"/>
                      </a:srgbClr>
                    </a:gs>
                    <a:gs pos="50000">
                      <a:srgbClr val="FFDE59">
                        <a:alpha val="100000"/>
                      </a:srgbClr>
                    </a:gs>
                    <a:gs pos="100000">
                      <a:srgbClr val="FB8500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Slide title goes here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5262" y="4931390"/>
            <a:ext cx="2715079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3600" b="1">
                <a:solidFill>
                  <a:srgbClr val="017D6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Topic Title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5262" y="4110602"/>
            <a:ext cx="73174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B8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0043" y="5889643"/>
            <a:ext cx="3008815" cy="263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0"/>
              </a:lnSpc>
              <a:spcBef>
                <a:spcPct val="0"/>
              </a:spcBef>
            </a:pPr>
            <a:r>
              <a:rPr lang="en-US" sz="2669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 Your content should be placed here... Your content should be placed here...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206904" y="3886834"/>
            <a:ext cx="3790937" cy="5179058"/>
            <a:chOff x="0" y="0"/>
            <a:chExt cx="3506466" cy="479042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06467" cy="4790423"/>
            </a:xfrm>
            <a:custGeom>
              <a:avLst/>
              <a:gdLst/>
              <a:ahLst/>
              <a:cxnLst/>
              <a:rect l="l" t="t" r="r" b="b"/>
              <a:pathLst>
                <a:path w="3506467" h="4790423">
                  <a:moveTo>
                    <a:pt x="3382006" y="4790423"/>
                  </a:moveTo>
                  <a:lnTo>
                    <a:pt x="124460" y="4790423"/>
                  </a:lnTo>
                  <a:cubicBezTo>
                    <a:pt x="55880" y="4790423"/>
                    <a:pt x="0" y="4734543"/>
                    <a:pt x="0" y="46659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82006" y="0"/>
                  </a:lnTo>
                  <a:cubicBezTo>
                    <a:pt x="3450586" y="0"/>
                    <a:pt x="3506467" y="55880"/>
                    <a:pt x="3506467" y="124460"/>
                  </a:cubicBezTo>
                  <a:lnTo>
                    <a:pt x="3506467" y="4665963"/>
                  </a:lnTo>
                  <a:cubicBezTo>
                    <a:pt x="3506467" y="4734543"/>
                    <a:pt x="3450586" y="4790423"/>
                    <a:pt x="3382006" y="479042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30623" y="4931390"/>
            <a:ext cx="2715079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3600" b="1">
                <a:solidFill>
                  <a:srgbClr val="017D6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Topic Title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30623" y="4110602"/>
            <a:ext cx="73174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B8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02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521716" y="3886834"/>
            <a:ext cx="3790937" cy="5179058"/>
            <a:chOff x="0" y="0"/>
            <a:chExt cx="3506466" cy="47904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06467" cy="4790423"/>
            </a:xfrm>
            <a:custGeom>
              <a:avLst/>
              <a:gdLst/>
              <a:ahLst/>
              <a:cxnLst/>
              <a:rect l="l" t="t" r="r" b="b"/>
              <a:pathLst>
                <a:path w="3506467" h="4790423">
                  <a:moveTo>
                    <a:pt x="3382006" y="4790423"/>
                  </a:moveTo>
                  <a:lnTo>
                    <a:pt x="124460" y="4790423"/>
                  </a:lnTo>
                  <a:cubicBezTo>
                    <a:pt x="55880" y="4790423"/>
                    <a:pt x="0" y="4734543"/>
                    <a:pt x="0" y="46659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82006" y="0"/>
                  </a:lnTo>
                  <a:cubicBezTo>
                    <a:pt x="3450586" y="0"/>
                    <a:pt x="3506467" y="55880"/>
                    <a:pt x="3506467" y="124460"/>
                  </a:cubicBezTo>
                  <a:lnTo>
                    <a:pt x="3506467" y="4665963"/>
                  </a:lnTo>
                  <a:cubicBezTo>
                    <a:pt x="3506467" y="4734543"/>
                    <a:pt x="3450586" y="4790423"/>
                    <a:pt x="3382006" y="479042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45435" y="4931390"/>
            <a:ext cx="2715079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3600" b="1">
                <a:solidFill>
                  <a:srgbClr val="017D6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Topic Title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45435" y="4110602"/>
            <a:ext cx="73174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B8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836527" y="3886834"/>
            <a:ext cx="3790937" cy="5179058"/>
            <a:chOff x="0" y="0"/>
            <a:chExt cx="3506466" cy="479042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06467" cy="4790423"/>
            </a:xfrm>
            <a:custGeom>
              <a:avLst/>
              <a:gdLst/>
              <a:ahLst/>
              <a:cxnLst/>
              <a:rect l="l" t="t" r="r" b="b"/>
              <a:pathLst>
                <a:path w="3506467" h="4790423">
                  <a:moveTo>
                    <a:pt x="3382006" y="4790423"/>
                  </a:moveTo>
                  <a:lnTo>
                    <a:pt x="124460" y="4790423"/>
                  </a:lnTo>
                  <a:cubicBezTo>
                    <a:pt x="55880" y="4790423"/>
                    <a:pt x="0" y="4734543"/>
                    <a:pt x="0" y="46659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82006" y="0"/>
                  </a:lnTo>
                  <a:cubicBezTo>
                    <a:pt x="3450586" y="0"/>
                    <a:pt x="3506467" y="55880"/>
                    <a:pt x="3506467" y="124460"/>
                  </a:cubicBezTo>
                  <a:lnTo>
                    <a:pt x="3506467" y="4665963"/>
                  </a:lnTo>
                  <a:cubicBezTo>
                    <a:pt x="3506467" y="4734543"/>
                    <a:pt x="3450586" y="4790423"/>
                    <a:pt x="3382006" y="479042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4160247" y="4931390"/>
            <a:ext cx="2715079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  <a:spcBef>
                <a:spcPct val="0"/>
              </a:spcBef>
            </a:pPr>
            <a:r>
              <a:rPr lang="en-US" sz="3600" b="1">
                <a:solidFill>
                  <a:srgbClr val="017D6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Topic Title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60247" y="4110602"/>
            <a:ext cx="731749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5652"/>
              </a:lnSpc>
              <a:spcBef>
                <a:spcPct val="0"/>
              </a:spcBef>
            </a:pPr>
            <a:r>
              <a:rPr lang="en-US" sz="3600" b="1" u="none">
                <a:solidFill>
                  <a:srgbClr val="FB85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97965" y="5889643"/>
            <a:ext cx="3008815" cy="263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0"/>
              </a:lnSpc>
              <a:spcBef>
                <a:spcPct val="0"/>
              </a:spcBef>
            </a:pPr>
            <a:r>
              <a:rPr lang="en-US" sz="2669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 Your content should be placed here... Your content should be placed here...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5887" y="5889643"/>
            <a:ext cx="3008815" cy="263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0"/>
              </a:lnSpc>
              <a:spcBef>
                <a:spcPct val="0"/>
              </a:spcBef>
            </a:pPr>
            <a:r>
              <a:rPr lang="en-US" sz="2669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 Your content should be placed here... Your content should be placed here...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13809" y="5889643"/>
            <a:ext cx="3008815" cy="263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0"/>
              </a:lnSpc>
              <a:spcBef>
                <a:spcPct val="0"/>
              </a:spcBef>
            </a:pPr>
            <a:r>
              <a:rPr lang="en-US" sz="2669">
                <a:solidFill>
                  <a:srgbClr val="26406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Your content should be placed here... Your content should be placed here... Your content should be placed here...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180867" y="2882060"/>
            <a:ext cx="2396317" cy="0"/>
          </a:xfrm>
          <a:prstGeom prst="line">
            <a:avLst/>
          </a:prstGeom>
          <a:ln w="76200" cap="flat">
            <a:solidFill>
              <a:srgbClr val="FFB70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60" r="-6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209800" y="952500"/>
            <a:ext cx="12993380" cy="784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50"/>
              </a:lnSpc>
            </a:pPr>
            <a:r>
              <a:rPr lang="en-US" sz="5500" b="1">
                <a:solidFill>
                  <a:srgbClr val="017BB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CFM® Maintenance Requirements 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8D5FACCC-3B88-40D6-8315-75C722D812DD}"/>
              </a:ext>
            </a:extLst>
          </p:cNvPr>
          <p:cNvSpPr txBox="1"/>
          <p:nvPr/>
        </p:nvSpPr>
        <p:spPr>
          <a:xfrm>
            <a:off x="1447800" y="2933700"/>
            <a:ext cx="15887700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b="1">
                <a:solidFill>
                  <a:srgbClr val="017BB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Roboto Condensed Bold"/>
              </a:rPr>
              <a:t>Here for the CFM Credit?</a:t>
            </a:r>
          </a:p>
          <a:p>
            <a:pPr algn="ctr"/>
            <a:r>
              <a:rPr lang="en-US" sz="4800">
                <a:solidFill>
                  <a:srgbClr val="017BB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Roboto Condensed Bold"/>
              </a:rPr>
              <a:t>This conference counts as 1 of your 6 required Maintenance Activities. Log it in CAMP. At recertification time, submit your completed CFM Recertification Form.</a:t>
            </a:r>
          </a:p>
          <a:p>
            <a:pPr algn="ctr"/>
            <a:endParaRPr lang="en-US" sz="3600">
              <a:solidFill>
                <a:srgbClr val="017BBC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Roboto Condensed Bold"/>
            </a:endParaRPr>
          </a:p>
          <a:p>
            <a:pPr algn="ctr"/>
            <a:r>
              <a:rPr lang="en-US" sz="5400" b="1">
                <a:solidFill>
                  <a:srgbClr val="017BB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Roboto Condensed Bold"/>
              </a:rPr>
              <a:t>Questions? Credentials Staff can verify your attendance.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60" r="-6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2565322" y="5676900"/>
            <a:ext cx="1839993" cy="73333"/>
          </a:xfrm>
          <a:prstGeom prst="rect">
            <a:avLst/>
          </a:prstGeom>
          <a:solidFill>
            <a:srgbClr val="FB8500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532340" y="1279950"/>
            <a:ext cx="11730777" cy="415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148"/>
              </a:lnSpc>
            </a:pPr>
            <a:r>
              <a:rPr lang="en-US" sz="6790" b="1">
                <a:solidFill>
                  <a:srgbClr val="017BB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Share Your Thoughts. Win Prizes. </a:t>
            </a:r>
            <a:r>
              <a:rPr lang="en-US" sz="6790">
                <a:solidFill>
                  <a:srgbClr val="017BB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Every session survey you complete earns you an entry into our daily prize drawing.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32340" y="6107857"/>
            <a:ext cx="11730777" cy="353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00"/>
              </a:lnSpc>
            </a:pPr>
            <a:r>
              <a:rPr lang="en-US" sz="3600" b="1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1. </a:t>
            </a:r>
            <a:r>
              <a:rPr lang="en-US" sz="36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Open the IFMA Events Mobile App</a:t>
            </a:r>
            <a:r>
              <a:rPr lang="en-US" sz="3600" b="1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</a:p>
          <a:p>
            <a:pPr marL="0" lvl="0" indent="0" algn="l">
              <a:lnSpc>
                <a:spcPts val="4600"/>
              </a:lnSpc>
            </a:pPr>
            <a:r>
              <a:rPr lang="en-US" sz="3600" b="1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2. Find this session.</a:t>
            </a:r>
          </a:p>
          <a:p>
            <a:pPr marL="0" lvl="0" indent="0" algn="l">
              <a:lnSpc>
                <a:spcPts val="4600"/>
              </a:lnSpc>
            </a:pPr>
            <a:r>
              <a:rPr lang="en-US" sz="3600" b="1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3. Tap Session Feedback.</a:t>
            </a:r>
          </a:p>
          <a:p>
            <a:pPr marL="0" lvl="0" indent="0" algn="l">
              <a:lnSpc>
                <a:spcPts val="4600"/>
              </a:lnSpc>
            </a:pPr>
            <a:endParaRPr lang="en-US" sz="3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lnSpc>
                <a:spcPts val="4600"/>
              </a:lnSpc>
            </a:pPr>
            <a:r>
              <a:rPr lang="en-US" sz="3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</a:t>
            </a:r>
            <a:r>
              <a:rPr lang="en-US" sz="3600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inners will be announced daily in the Mobile App </a:t>
            </a:r>
            <a:r>
              <a:rPr lang="en-US" sz="3600" b="1" u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</a:t>
            </a:r>
            <a:r>
              <a:rPr lang="en-US" sz="3600" b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tendee Forum. </a:t>
            </a:r>
            <a:endParaRPr lang="en-US" sz="3600" b="1" u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7A031B-222A-39C0-921E-B66068985D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8976">
            <a:off x="13745509" y="2772818"/>
            <a:ext cx="3456419" cy="61447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60" r="-6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71525" y="2994659"/>
            <a:ext cx="16744950" cy="3724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414"/>
              </a:lnSpc>
              <a:spcBef>
                <a:spcPct val="0"/>
              </a:spcBef>
            </a:pPr>
            <a:r>
              <a:rPr lang="en-US" sz="21724" b="1" u="none">
                <a:gradFill>
                  <a:gsLst>
                    <a:gs pos="0">
                      <a:srgbClr val="017BBC">
                        <a:alpha val="100000"/>
                      </a:srgbClr>
                    </a:gs>
                    <a:gs pos="50000">
                      <a:srgbClr val="FFDE59">
                        <a:alpha val="100000"/>
                      </a:srgbClr>
                    </a:gs>
                    <a:gs pos="100000">
                      <a:srgbClr val="FB8500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Thank you!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49806" y="2079667"/>
            <a:ext cx="11388388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sz="3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Write the presenter's name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310489" y="6646033"/>
            <a:ext cx="11388388" cy="7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9"/>
              </a:lnSpc>
              <a:spcBef>
                <a:spcPct val="0"/>
              </a:spcBef>
            </a:pPr>
            <a:r>
              <a:rPr lang="en-US" sz="5499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for attending!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319</Words>
  <Application>Microsoft Office PowerPoint</Application>
  <PresentationFormat>Custom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Roboto Condensed</vt:lpstr>
      <vt:lpstr>Aptos</vt:lpstr>
      <vt:lpstr>Arial</vt:lpstr>
      <vt:lpstr>Open Sans Bold</vt:lpstr>
      <vt:lpstr>Roboto</vt:lpstr>
      <vt:lpstr>Calibri</vt:lpstr>
      <vt:lpstr>Roboto Condensed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WW25 Speaker PPT Template</dc:title>
  <dc:creator>Leslie Robinett</dc:creator>
  <cp:lastModifiedBy>Leslie Robinett</cp:lastModifiedBy>
  <cp:revision>3</cp:revision>
  <dcterms:created xsi:type="dcterms:W3CDTF">2006-08-16T00:00:00Z</dcterms:created>
  <dcterms:modified xsi:type="dcterms:W3CDTF">2026-10-08T19:52:45Z</dcterms:modified>
  <dc:identifier>DAHA3EKjG80</dc:identifier>
</cp:coreProperties>
</file>