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5C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D175E-1739-F443-B751-CE9ACC111C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14840C-F2A6-0F7A-D5BA-0CD5C3FA51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9ACB7-EE4C-CF4B-43B5-E89B3C295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8B90-9D00-461C-92B9-266ADB7595EC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B77BA3-AD7A-A8B6-0239-27E6936BB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24217-D4BB-0F6C-2D5F-F4990C467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7BBAD-CFAA-454E-8EFB-E8A897D88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93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1ED83-DA23-6765-0A35-7C1A996B1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5A78F5-78F9-5775-6682-4E23CCACC6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62AE0-145E-1D32-8B02-B5FCB12CD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8B90-9D00-461C-92B9-266ADB7595EC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A3E9D-773D-9FC3-5B4F-45BFEC212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C3860-12AB-31BF-DC22-121FAC2BC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7BBAD-CFAA-454E-8EFB-E8A897D88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979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52589A-F875-4BFE-9721-DC486A696B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8F97AF-8097-2626-A720-F441D7B07B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39BB1-D121-5982-5C93-E2FC245DF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8B90-9D00-461C-92B9-266ADB7595EC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2FF32-956A-5462-2822-D3EDF9E0B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5EA3DE-1F9F-1343-4289-E399A78C3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7BBAD-CFAA-454E-8EFB-E8A897D88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758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C02DD-E546-245A-A34B-8449974AA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8418E-284B-1E68-A9D7-1EAA1AD97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1F31D-12B7-E28A-9944-E870E3087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8B90-9D00-461C-92B9-266ADB7595EC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A53BC-68AB-D43C-32B3-6413E9972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22446-2B5F-B67F-1D09-EE6EE2DD8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7BBAD-CFAA-454E-8EFB-E8A897D88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498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17406-5DAE-EECA-BBB2-FF0E447C1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B1090-27EE-2746-97B0-08938F3834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6A46E-F3EA-E923-C945-AA7A6F61F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8B90-9D00-461C-92B9-266ADB7595EC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5417F-C27F-99AC-7685-0535C444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AEFE9-8062-06BB-7526-2CAA493DD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7BBAD-CFAA-454E-8EFB-E8A897D88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227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ADBFF-FA68-0AB8-43E8-9A297F59C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DD45F-E384-C928-FAF5-AEE80DF2E5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CEEF70-8F13-A662-9E87-DFE3138A77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9B426F-7224-B249-6011-B258184A6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8B90-9D00-461C-92B9-266ADB7595EC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A65A54-DB9D-C65E-25C8-25010B290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AF74E-C3FA-8982-8A52-11609D115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7BBAD-CFAA-454E-8EFB-E8A897D88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03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E1202-4743-3832-2986-AE9D9B0A6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2B3EB4-A74C-EA23-EB26-ED0656706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1BC99-40FE-6345-CC5D-6E0AAC5063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3A860-016A-B0A6-628A-FE76BCF630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C4EAC0-1A6E-553E-254D-D1B8B7D56A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AD476F-D7A4-1FFB-93D1-3146E2996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8B90-9D00-461C-92B9-266ADB7595EC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B1EFDD-3A85-6A4F-0111-FAD656AB8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B3346A-BB72-BC03-4151-CCFF1FC9A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7BBAD-CFAA-454E-8EFB-E8A897D88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553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C05E8-CB77-B67D-D248-9EA02D634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8F73C3-8297-AE48-A236-5A176A8E2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8B90-9D00-461C-92B9-266ADB7595EC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40E78-9A9B-F4B6-4279-14C69969D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C74F9D-4DC2-8353-8A87-3E4CA878C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7BBAD-CFAA-454E-8EFB-E8A897D88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881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0481C4-2D7A-0C52-C580-746C765D3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8B90-9D00-461C-92B9-266ADB7595EC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725D6A-BC9E-9B71-1ACC-C3D006D6D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64667E-3F4F-D6D7-4A05-EDB2251E0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7BBAD-CFAA-454E-8EFB-E8A897D88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264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5C406-EA80-B7F3-8DEE-602D623B5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F29DC-E94B-46E8-CC7A-3E4B61749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4B954F-D88B-E38C-6A99-B7E3CFABC1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C78D81-F8D0-2377-2E43-4539029C6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8B90-9D00-461C-92B9-266ADB7595EC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A810AE-8FCD-783B-C074-7C172AFE5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A507EC-2AA5-B95F-7E27-195E38914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7BBAD-CFAA-454E-8EFB-E8A897D88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391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AD992-3FF3-6AFA-4DAC-CCEEE1237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636F11-D39D-9A41-C58A-E7C3F614BF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D06991-BCF8-8FFE-1B20-60D62E0ADF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9DBC0-E4F3-0943-D7EF-6738D6EA5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8B90-9D00-461C-92B9-266ADB7595EC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800D86-2C54-E979-B644-4028F889D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49B39F-BD49-93AF-27F7-51DE13121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7BBAD-CFAA-454E-8EFB-E8A897D88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83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93297E-3A49-3E85-AEE9-6773F5E8D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2C6C0-1357-ADF7-8DD8-A9A91DC67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DB4A65-D5D4-1E2F-E045-8153A26DA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A8B90-9D00-461C-92B9-266ADB7595EC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04D67-54FB-91EC-DCF2-85A05162AF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A8E65-562A-BDA6-EA28-BCF3A2BEEE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7BBAD-CFAA-454E-8EFB-E8A897D88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2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0B320FB-8B81-BDE6-1AA3-B18AD9E2DFE4}"/>
              </a:ext>
            </a:extLst>
          </p:cNvPr>
          <p:cNvSpPr/>
          <p:nvPr/>
        </p:nvSpPr>
        <p:spPr>
          <a:xfrm>
            <a:off x="1380932" y="1870788"/>
            <a:ext cx="3116424" cy="3116424"/>
          </a:xfrm>
          <a:prstGeom prst="ellipse">
            <a:avLst/>
          </a:prstGeom>
          <a:solidFill>
            <a:schemeClr val="bg1"/>
          </a:solidFill>
          <a:ln w="69850" cmpd="sng">
            <a:solidFill>
              <a:srgbClr val="F25C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81CEB6-A985-660F-7116-6CB6B0E07C94}"/>
              </a:ext>
            </a:extLst>
          </p:cNvPr>
          <p:cNvSpPr txBox="1"/>
          <p:nvPr/>
        </p:nvSpPr>
        <p:spPr>
          <a:xfrm>
            <a:off x="6296023" y="1429719"/>
            <a:ext cx="5257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25C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Session Topic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53CFFF-CBC6-2D81-A0AD-3A5EF82CC97F}"/>
              </a:ext>
            </a:extLst>
          </p:cNvPr>
          <p:cNvSpPr txBox="1"/>
          <p:nvPr/>
        </p:nvSpPr>
        <p:spPr>
          <a:xfrm>
            <a:off x="6296023" y="2377364"/>
            <a:ext cx="5087323" cy="2949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Place your session description here. Place your session description here. Place your session description here. Place your session description here. Place your session description here.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Place your session description here. Place your session description here. Place your session description here. 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5A1B54F-794F-EB7F-D094-71658BF5B927}"/>
              </a:ext>
            </a:extLst>
          </p:cNvPr>
          <p:cNvCxnSpPr/>
          <p:nvPr/>
        </p:nvCxnSpPr>
        <p:spPr>
          <a:xfrm>
            <a:off x="6438899" y="2172669"/>
            <a:ext cx="4429125" cy="0"/>
          </a:xfrm>
          <a:prstGeom prst="line">
            <a:avLst/>
          </a:prstGeom>
          <a:ln>
            <a:solidFill>
              <a:srgbClr val="F25C46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E756D85-586C-663D-E555-CD5049C0594E}"/>
              </a:ext>
            </a:extLst>
          </p:cNvPr>
          <p:cNvSpPr txBox="1"/>
          <p:nvPr/>
        </p:nvSpPr>
        <p:spPr>
          <a:xfrm>
            <a:off x="1380932" y="3169787"/>
            <a:ext cx="31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picture here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BEC66DC-6650-465B-9CA8-B3BA06AF03A2}"/>
              </a:ext>
            </a:extLst>
          </p:cNvPr>
          <p:cNvSpPr/>
          <p:nvPr/>
        </p:nvSpPr>
        <p:spPr>
          <a:xfrm>
            <a:off x="1130559" y="4922286"/>
            <a:ext cx="3825551" cy="101888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AC747A-2BEE-C638-A107-CB89ECA5628A}"/>
              </a:ext>
            </a:extLst>
          </p:cNvPr>
          <p:cNvSpPr txBox="1"/>
          <p:nvPr/>
        </p:nvSpPr>
        <p:spPr>
          <a:xfrm>
            <a:off x="1270715" y="4968941"/>
            <a:ext cx="36385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25C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Speaker name, title</a:t>
            </a:r>
          </a:p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Position, organization name</a:t>
            </a:r>
          </a:p>
        </p:txBody>
      </p:sp>
    </p:spTree>
    <p:extLst>
      <p:ext uri="{BB962C8B-B14F-4D97-AF65-F5344CB8AC3E}">
        <p14:creationId xmlns:p14="http://schemas.microsoft.com/office/powerpoint/2010/main" val="3031512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0B320FB-8B81-BDE6-1AA3-B18AD9E2DFE4}"/>
              </a:ext>
            </a:extLst>
          </p:cNvPr>
          <p:cNvSpPr/>
          <p:nvPr/>
        </p:nvSpPr>
        <p:spPr>
          <a:xfrm>
            <a:off x="177364" y="2006307"/>
            <a:ext cx="2576166" cy="2576166"/>
          </a:xfrm>
          <a:prstGeom prst="ellipse">
            <a:avLst/>
          </a:prstGeom>
          <a:solidFill>
            <a:schemeClr val="bg1"/>
          </a:solidFill>
          <a:ln w="69850" cmpd="sng">
            <a:solidFill>
              <a:srgbClr val="F25C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81CEB6-A985-660F-7116-6CB6B0E07C94}"/>
              </a:ext>
            </a:extLst>
          </p:cNvPr>
          <p:cNvSpPr txBox="1"/>
          <p:nvPr/>
        </p:nvSpPr>
        <p:spPr>
          <a:xfrm>
            <a:off x="6296023" y="1429719"/>
            <a:ext cx="5257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25C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Session Topic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53CFFF-CBC6-2D81-A0AD-3A5EF82CC97F}"/>
              </a:ext>
            </a:extLst>
          </p:cNvPr>
          <p:cNvSpPr txBox="1"/>
          <p:nvPr/>
        </p:nvSpPr>
        <p:spPr>
          <a:xfrm>
            <a:off x="6296023" y="2377364"/>
            <a:ext cx="5087323" cy="2949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Place your session description here. Place your session description here. Place your session description here. Place your session description here. Place your session description here.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Place your session description here. Place your session description here. Place your session description here. 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5A1B54F-794F-EB7F-D094-71658BF5B927}"/>
              </a:ext>
            </a:extLst>
          </p:cNvPr>
          <p:cNvCxnSpPr/>
          <p:nvPr/>
        </p:nvCxnSpPr>
        <p:spPr>
          <a:xfrm>
            <a:off x="6438899" y="2172669"/>
            <a:ext cx="4429125" cy="0"/>
          </a:xfrm>
          <a:prstGeom prst="line">
            <a:avLst/>
          </a:prstGeom>
          <a:ln>
            <a:solidFill>
              <a:srgbClr val="F25C46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E756D85-586C-663D-E555-CD5049C0594E}"/>
              </a:ext>
            </a:extLst>
          </p:cNvPr>
          <p:cNvSpPr txBox="1"/>
          <p:nvPr/>
        </p:nvSpPr>
        <p:spPr>
          <a:xfrm>
            <a:off x="177363" y="3180557"/>
            <a:ext cx="2576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picture here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C8DFF11-C795-A3F7-F2FB-21731EF789DA}"/>
              </a:ext>
            </a:extLst>
          </p:cNvPr>
          <p:cNvSpPr/>
          <p:nvPr/>
        </p:nvSpPr>
        <p:spPr>
          <a:xfrm>
            <a:off x="3176936" y="2006307"/>
            <a:ext cx="2576166" cy="2576166"/>
          </a:xfrm>
          <a:prstGeom prst="ellipse">
            <a:avLst/>
          </a:prstGeom>
          <a:solidFill>
            <a:schemeClr val="bg1"/>
          </a:solidFill>
          <a:ln w="69850" cmpd="sng">
            <a:solidFill>
              <a:srgbClr val="F25C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D58E0D-104A-ED26-18EC-9FFE45DDC944}"/>
              </a:ext>
            </a:extLst>
          </p:cNvPr>
          <p:cNvSpPr txBox="1"/>
          <p:nvPr/>
        </p:nvSpPr>
        <p:spPr>
          <a:xfrm>
            <a:off x="3176935" y="3180557"/>
            <a:ext cx="2576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picture here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BEC66DC-6650-465B-9CA8-B3BA06AF03A2}"/>
              </a:ext>
            </a:extLst>
          </p:cNvPr>
          <p:cNvSpPr/>
          <p:nvPr/>
        </p:nvSpPr>
        <p:spPr>
          <a:xfrm>
            <a:off x="92650" y="4477250"/>
            <a:ext cx="2745591" cy="615553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AC747A-2BEE-C638-A107-CB89ECA5628A}"/>
              </a:ext>
            </a:extLst>
          </p:cNvPr>
          <p:cNvSpPr txBox="1"/>
          <p:nvPr/>
        </p:nvSpPr>
        <p:spPr>
          <a:xfrm>
            <a:off x="162710" y="4471067"/>
            <a:ext cx="2576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25C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Speaker name, title</a:t>
            </a:r>
          </a:p>
          <a:p>
            <a:pPr algn="ct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Position, organization name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FC5935C-28AA-F7E8-0EFB-E4B1BECD3E80}"/>
              </a:ext>
            </a:extLst>
          </p:cNvPr>
          <p:cNvSpPr/>
          <p:nvPr/>
        </p:nvSpPr>
        <p:spPr>
          <a:xfrm>
            <a:off x="3106876" y="4477250"/>
            <a:ext cx="2745591" cy="615553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D9CC32-1B1B-44A5-CD47-9BEFB95657D1}"/>
              </a:ext>
            </a:extLst>
          </p:cNvPr>
          <p:cNvSpPr txBox="1"/>
          <p:nvPr/>
        </p:nvSpPr>
        <p:spPr>
          <a:xfrm>
            <a:off x="3176936" y="4471067"/>
            <a:ext cx="2576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25C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Speaker name, title</a:t>
            </a:r>
          </a:p>
          <a:p>
            <a:pPr algn="ct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Position, organization name</a:t>
            </a:r>
          </a:p>
        </p:txBody>
      </p:sp>
    </p:spTree>
    <p:extLst>
      <p:ext uri="{BB962C8B-B14F-4D97-AF65-F5344CB8AC3E}">
        <p14:creationId xmlns:p14="http://schemas.microsoft.com/office/powerpoint/2010/main" val="3201686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0B320FB-8B81-BDE6-1AA3-B18AD9E2DFE4}"/>
              </a:ext>
            </a:extLst>
          </p:cNvPr>
          <p:cNvSpPr/>
          <p:nvPr/>
        </p:nvSpPr>
        <p:spPr>
          <a:xfrm>
            <a:off x="420861" y="266034"/>
            <a:ext cx="2576166" cy="2576166"/>
          </a:xfrm>
          <a:prstGeom prst="ellipse">
            <a:avLst/>
          </a:prstGeom>
          <a:solidFill>
            <a:schemeClr val="bg1"/>
          </a:solidFill>
          <a:ln w="69850" cmpd="sng">
            <a:solidFill>
              <a:srgbClr val="F25C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81CEB6-A985-660F-7116-6CB6B0E07C94}"/>
              </a:ext>
            </a:extLst>
          </p:cNvPr>
          <p:cNvSpPr txBox="1"/>
          <p:nvPr/>
        </p:nvSpPr>
        <p:spPr>
          <a:xfrm>
            <a:off x="6296023" y="1429719"/>
            <a:ext cx="5257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25C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Session Topic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53CFFF-CBC6-2D81-A0AD-3A5EF82CC97F}"/>
              </a:ext>
            </a:extLst>
          </p:cNvPr>
          <p:cNvSpPr txBox="1"/>
          <p:nvPr/>
        </p:nvSpPr>
        <p:spPr>
          <a:xfrm>
            <a:off x="6296023" y="2377364"/>
            <a:ext cx="5087323" cy="2949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Place your session description here. Place your session description here. Place your session description here. Place your session description here. Place your session description here.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Place your session description here. Place your session description here. Place your session description here. 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5A1B54F-794F-EB7F-D094-71658BF5B927}"/>
              </a:ext>
            </a:extLst>
          </p:cNvPr>
          <p:cNvCxnSpPr/>
          <p:nvPr/>
        </p:nvCxnSpPr>
        <p:spPr>
          <a:xfrm>
            <a:off x="6438899" y="2172669"/>
            <a:ext cx="4429125" cy="0"/>
          </a:xfrm>
          <a:prstGeom prst="line">
            <a:avLst/>
          </a:prstGeom>
          <a:ln>
            <a:solidFill>
              <a:srgbClr val="F25C46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E756D85-586C-663D-E555-CD5049C0594E}"/>
              </a:ext>
            </a:extLst>
          </p:cNvPr>
          <p:cNvSpPr txBox="1"/>
          <p:nvPr/>
        </p:nvSpPr>
        <p:spPr>
          <a:xfrm>
            <a:off x="420860" y="1440284"/>
            <a:ext cx="2576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picture here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C8DFF11-C795-A3F7-F2FB-21731EF789DA}"/>
              </a:ext>
            </a:extLst>
          </p:cNvPr>
          <p:cNvSpPr/>
          <p:nvPr/>
        </p:nvSpPr>
        <p:spPr>
          <a:xfrm>
            <a:off x="3176936" y="2006307"/>
            <a:ext cx="2576166" cy="2576166"/>
          </a:xfrm>
          <a:prstGeom prst="ellipse">
            <a:avLst/>
          </a:prstGeom>
          <a:solidFill>
            <a:schemeClr val="bg1"/>
          </a:solidFill>
          <a:ln w="69850" cmpd="sng">
            <a:solidFill>
              <a:srgbClr val="F25C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D58E0D-104A-ED26-18EC-9FFE45DDC944}"/>
              </a:ext>
            </a:extLst>
          </p:cNvPr>
          <p:cNvSpPr txBox="1"/>
          <p:nvPr/>
        </p:nvSpPr>
        <p:spPr>
          <a:xfrm>
            <a:off x="3176935" y="3180557"/>
            <a:ext cx="2576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picture here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BEC66DC-6650-465B-9CA8-B3BA06AF03A2}"/>
              </a:ext>
            </a:extLst>
          </p:cNvPr>
          <p:cNvSpPr/>
          <p:nvPr/>
        </p:nvSpPr>
        <p:spPr>
          <a:xfrm>
            <a:off x="336147" y="2736977"/>
            <a:ext cx="2745591" cy="615553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AC747A-2BEE-C638-A107-CB89ECA5628A}"/>
              </a:ext>
            </a:extLst>
          </p:cNvPr>
          <p:cNvSpPr txBox="1"/>
          <p:nvPr/>
        </p:nvSpPr>
        <p:spPr>
          <a:xfrm>
            <a:off x="406207" y="2730794"/>
            <a:ext cx="2576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25C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Speaker name, title</a:t>
            </a:r>
          </a:p>
          <a:p>
            <a:pPr algn="ct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Position, organization name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FC5935C-28AA-F7E8-0EFB-E4B1BECD3E80}"/>
              </a:ext>
            </a:extLst>
          </p:cNvPr>
          <p:cNvSpPr/>
          <p:nvPr/>
        </p:nvSpPr>
        <p:spPr>
          <a:xfrm>
            <a:off x="3106876" y="4477250"/>
            <a:ext cx="2745591" cy="615553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D9CC32-1B1B-44A5-CD47-9BEFB95657D1}"/>
              </a:ext>
            </a:extLst>
          </p:cNvPr>
          <p:cNvSpPr txBox="1"/>
          <p:nvPr/>
        </p:nvSpPr>
        <p:spPr>
          <a:xfrm>
            <a:off x="3176936" y="4471067"/>
            <a:ext cx="2576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25C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Speaker name, title</a:t>
            </a:r>
          </a:p>
          <a:p>
            <a:pPr algn="ct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Position, organization name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D4158CE-7C92-7D7A-79D4-AF5B42293CFD}"/>
              </a:ext>
            </a:extLst>
          </p:cNvPr>
          <p:cNvSpPr/>
          <p:nvPr/>
        </p:nvSpPr>
        <p:spPr>
          <a:xfrm>
            <a:off x="374198" y="3505470"/>
            <a:ext cx="2576166" cy="2576166"/>
          </a:xfrm>
          <a:prstGeom prst="ellipse">
            <a:avLst/>
          </a:prstGeom>
          <a:solidFill>
            <a:schemeClr val="bg1"/>
          </a:solidFill>
          <a:ln w="69850" cmpd="sng">
            <a:solidFill>
              <a:srgbClr val="F25C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201E64-42BD-2465-AC72-0D9336E40CA8}"/>
              </a:ext>
            </a:extLst>
          </p:cNvPr>
          <p:cNvSpPr txBox="1"/>
          <p:nvPr/>
        </p:nvSpPr>
        <p:spPr>
          <a:xfrm>
            <a:off x="374197" y="4679720"/>
            <a:ext cx="2576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picture here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FEFFF83-BABD-A919-B2BD-5F4D2C9C4FE1}"/>
              </a:ext>
            </a:extLst>
          </p:cNvPr>
          <p:cNvSpPr/>
          <p:nvPr/>
        </p:nvSpPr>
        <p:spPr>
          <a:xfrm>
            <a:off x="289484" y="5976413"/>
            <a:ext cx="2745591" cy="615553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31F0F3E-C506-5487-3BCD-32A595FC852C}"/>
              </a:ext>
            </a:extLst>
          </p:cNvPr>
          <p:cNvSpPr txBox="1"/>
          <p:nvPr/>
        </p:nvSpPr>
        <p:spPr>
          <a:xfrm>
            <a:off x="359544" y="5970230"/>
            <a:ext cx="2576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25C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Speaker name, title</a:t>
            </a:r>
          </a:p>
          <a:p>
            <a:pPr algn="ct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Position, organization name</a:t>
            </a:r>
          </a:p>
        </p:txBody>
      </p:sp>
    </p:spTree>
    <p:extLst>
      <p:ext uri="{BB962C8B-B14F-4D97-AF65-F5344CB8AC3E}">
        <p14:creationId xmlns:p14="http://schemas.microsoft.com/office/powerpoint/2010/main" val="506953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0B320FB-8B81-BDE6-1AA3-B18AD9E2DFE4}"/>
              </a:ext>
            </a:extLst>
          </p:cNvPr>
          <p:cNvSpPr/>
          <p:nvPr/>
        </p:nvSpPr>
        <p:spPr>
          <a:xfrm>
            <a:off x="303630" y="454138"/>
            <a:ext cx="2369231" cy="2358903"/>
          </a:xfrm>
          <a:prstGeom prst="ellipse">
            <a:avLst/>
          </a:prstGeom>
          <a:solidFill>
            <a:schemeClr val="bg1"/>
          </a:solidFill>
          <a:ln w="69850" cmpd="sng">
            <a:solidFill>
              <a:srgbClr val="F25C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81CEB6-A985-660F-7116-6CB6B0E07C94}"/>
              </a:ext>
            </a:extLst>
          </p:cNvPr>
          <p:cNvSpPr txBox="1"/>
          <p:nvPr/>
        </p:nvSpPr>
        <p:spPr>
          <a:xfrm>
            <a:off x="6296023" y="1429719"/>
            <a:ext cx="5257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25C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Session Topic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53CFFF-CBC6-2D81-A0AD-3A5EF82CC97F}"/>
              </a:ext>
            </a:extLst>
          </p:cNvPr>
          <p:cNvSpPr txBox="1"/>
          <p:nvPr/>
        </p:nvSpPr>
        <p:spPr>
          <a:xfrm>
            <a:off x="6296023" y="2377364"/>
            <a:ext cx="5087323" cy="2949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Place your session description here. Place your session description here. Place your session description here. Place your session description here. Place your session description here.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Place your session description here. Place your session description here. Place your session description here. 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5A1B54F-794F-EB7F-D094-71658BF5B927}"/>
              </a:ext>
            </a:extLst>
          </p:cNvPr>
          <p:cNvCxnSpPr/>
          <p:nvPr/>
        </p:nvCxnSpPr>
        <p:spPr>
          <a:xfrm>
            <a:off x="6438899" y="2172669"/>
            <a:ext cx="4429125" cy="0"/>
          </a:xfrm>
          <a:prstGeom prst="line">
            <a:avLst/>
          </a:prstGeom>
          <a:ln>
            <a:solidFill>
              <a:srgbClr val="F25C46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E756D85-586C-663D-E555-CD5049C0594E}"/>
              </a:ext>
            </a:extLst>
          </p:cNvPr>
          <p:cNvSpPr txBox="1"/>
          <p:nvPr/>
        </p:nvSpPr>
        <p:spPr>
          <a:xfrm>
            <a:off x="303630" y="1412639"/>
            <a:ext cx="2369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picture here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BEC66DC-6650-465B-9CA8-B3BA06AF03A2}"/>
              </a:ext>
            </a:extLst>
          </p:cNvPr>
          <p:cNvSpPr/>
          <p:nvPr/>
        </p:nvSpPr>
        <p:spPr>
          <a:xfrm>
            <a:off x="406400" y="2580978"/>
            <a:ext cx="2227384" cy="615553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AC747A-2BEE-C638-A107-CB89ECA5628A}"/>
              </a:ext>
            </a:extLst>
          </p:cNvPr>
          <p:cNvSpPr txBox="1"/>
          <p:nvPr/>
        </p:nvSpPr>
        <p:spPr>
          <a:xfrm>
            <a:off x="413514" y="2641937"/>
            <a:ext cx="2220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25C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Speaker name, title</a:t>
            </a:r>
          </a:p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Position, organization name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4E72C02-EC74-6AD6-509D-85867172CBA7}"/>
              </a:ext>
            </a:extLst>
          </p:cNvPr>
          <p:cNvSpPr/>
          <p:nvPr/>
        </p:nvSpPr>
        <p:spPr>
          <a:xfrm>
            <a:off x="3144522" y="454138"/>
            <a:ext cx="2369231" cy="2358903"/>
          </a:xfrm>
          <a:prstGeom prst="ellipse">
            <a:avLst/>
          </a:prstGeom>
          <a:solidFill>
            <a:schemeClr val="bg1"/>
          </a:solidFill>
          <a:ln w="69850" cmpd="sng">
            <a:solidFill>
              <a:srgbClr val="F25C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D2C88E8-2DC8-DE20-00DA-A09FBEDCA379}"/>
              </a:ext>
            </a:extLst>
          </p:cNvPr>
          <p:cNvSpPr txBox="1"/>
          <p:nvPr/>
        </p:nvSpPr>
        <p:spPr>
          <a:xfrm>
            <a:off x="3144522" y="1412639"/>
            <a:ext cx="2369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picture here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676C1D61-AA37-0410-622A-8C7D61700506}"/>
              </a:ext>
            </a:extLst>
          </p:cNvPr>
          <p:cNvSpPr/>
          <p:nvPr/>
        </p:nvSpPr>
        <p:spPr>
          <a:xfrm>
            <a:off x="3247292" y="2580978"/>
            <a:ext cx="2227384" cy="615553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528543-7AF3-3A6E-849F-FC37C12DBEEC}"/>
              </a:ext>
            </a:extLst>
          </p:cNvPr>
          <p:cNvSpPr txBox="1"/>
          <p:nvPr/>
        </p:nvSpPr>
        <p:spPr>
          <a:xfrm>
            <a:off x="3254406" y="2641937"/>
            <a:ext cx="2220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25C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Speaker name, title</a:t>
            </a:r>
          </a:p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Position, organization name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0FC1574-0539-B487-3563-C7091890375A}"/>
              </a:ext>
            </a:extLst>
          </p:cNvPr>
          <p:cNvSpPr/>
          <p:nvPr/>
        </p:nvSpPr>
        <p:spPr>
          <a:xfrm>
            <a:off x="264553" y="3612048"/>
            <a:ext cx="2369231" cy="2358903"/>
          </a:xfrm>
          <a:prstGeom prst="ellipse">
            <a:avLst/>
          </a:prstGeom>
          <a:solidFill>
            <a:schemeClr val="bg1"/>
          </a:solidFill>
          <a:ln w="69850" cmpd="sng">
            <a:solidFill>
              <a:srgbClr val="F25C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D425D62-D6E7-70F7-B74C-56B16B34E993}"/>
              </a:ext>
            </a:extLst>
          </p:cNvPr>
          <p:cNvSpPr txBox="1"/>
          <p:nvPr/>
        </p:nvSpPr>
        <p:spPr>
          <a:xfrm>
            <a:off x="264553" y="4570549"/>
            <a:ext cx="2369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picture here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9E41385F-CBD9-1135-F33E-9A07487669FB}"/>
              </a:ext>
            </a:extLst>
          </p:cNvPr>
          <p:cNvSpPr/>
          <p:nvPr/>
        </p:nvSpPr>
        <p:spPr>
          <a:xfrm>
            <a:off x="367323" y="5738888"/>
            <a:ext cx="2227384" cy="615553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67BD56A-2E9B-E497-6D1B-75BE904881A9}"/>
              </a:ext>
            </a:extLst>
          </p:cNvPr>
          <p:cNvSpPr txBox="1"/>
          <p:nvPr/>
        </p:nvSpPr>
        <p:spPr>
          <a:xfrm>
            <a:off x="374437" y="5799847"/>
            <a:ext cx="2220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25C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Speaker name, title</a:t>
            </a:r>
          </a:p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Position, organization name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1510C4C-7D72-1795-8D70-0978B236241C}"/>
              </a:ext>
            </a:extLst>
          </p:cNvPr>
          <p:cNvSpPr/>
          <p:nvPr/>
        </p:nvSpPr>
        <p:spPr>
          <a:xfrm>
            <a:off x="3105445" y="3612048"/>
            <a:ext cx="2369231" cy="2358903"/>
          </a:xfrm>
          <a:prstGeom prst="ellipse">
            <a:avLst/>
          </a:prstGeom>
          <a:solidFill>
            <a:schemeClr val="bg1"/>
          </a:solidFill>
          <a:ln w="69850" cmpd="sng">
            <a:solidFill>
              <a:srgbClr val="F25C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8150B71-8993-5DE5-D0A1-3AC859EE4530}"/>
              </a:ext>
            </a:extLst>
          </p:cNvPr>
          <p:cNvSpPr txBox="1"/>
          <p:nvPr/>
        </p:nvSpPr>
        <p:spPr>
          <a:xfrm>
            <a:off x="3105445" y="4570549"/>
            <a:ext cx="2369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picture here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66DE518D-810E-8807-EEB4-89E19C6E4E3A}"/>
              </a:ext>
            </a:extLst>
          </p:cNvPr>
          <p:cNvSpPr/>
          <p:nvPr/>
        </p:nvSpPr>
        <p:spPr>
          <a:xfrm>
            <a:off x="3208215" y="5738888"/>
            <a:ext cx="2227384" cy="615553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E2843A1-6274-924B-57D3-2A6CDC8D75B9}"/>
              </a:ext>
            </a:extLst>
          </p:cNvPr>
          <p:cNvSpPr txBox="1"/>
          <p:nvPr/>
        </p:nvSpPr>
        <p:spPr>
          <a:xfrm>
            <a:off x="3215329" y="5799847"/>
            <a:ext cx="2220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25C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Speaker name, title</a:t>
            </a:r>
          </a:p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Position, organization name</a:t>
            </a:r>
          </a:p>
        </p:txBody>
      </p:sp>
    </p:spTree>
    <p:extLst>
      <p:ext uri="{BB962C8B-B14F-4D97-AF65-F5344CB8AC3E}">
        <p14:creationId xmlns:p14="http://schemas.microsoft.com/office/powerpoint/2010/main" val="2649732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314</Words>
  <Application>Microsoft Office PowerPoint</Application>
  <PresentationFormat>Widescreen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Yonas Woldetsadik</dc:creator>
  <cp:lastModifiedBy>Yonas Woldetsadik</cp:lastModifiedBy>
  <cp:revision>3</cp:revision>
  <dcterms:created xsi:type="dcterms:W3CDTF">2023-11-09T16:06:59Z</dcterms:created>
  <dcterms:modified xsi:type="dcterms:W3CDTF">2024-01-10T21:11:16Z</dcterms:modified>
</cp:coreProperties>
</file>